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559040" cy="10692383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95650" y="986790"/>
            <a:ext cx="803910" cy="14985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u="sng" b="1" sz="1800">
                <a:solidFill>
                  <a:srgbClr val="000000"/>
                </a:solidFill>
                <a:uFill>
                  <a:solidFill>
                    <a:srgbClr val="000000">
                      <a:alpha val="100000"/>
                    </a:srgbClr>
                  </a:solidFill>
                </a:uFill>
                <a:latin typeface="Calibri"/>
              </a:rPr>
              <a:t>RESUME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563370"/>
            <a:ext cx="1803400" cy="1155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350">
                <a:solidFill>
                  <a:srgbClr val="000000"/>
                </a:solidFill>
                <a:latin typeface="Calibri"/>
              </a:rPr>
              <a:t>SIRAGAM AKHIL KUMAR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778000"/>
            <a:ext cx="868680" cy="1308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S/O APPANNA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76120"/>
            <a:ext cx="525780" cy="1308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D/No:00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78050"/>
            <a:ext cx="1609089" cy="13208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DALAPATHI GUDA (village)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378710"/>
            <a:ext cx="1247139" cy="13207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ARAKU VALLEY (Md)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578100"/>
            <a:ext cx="478790" cy="1308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ASR (di)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799080"/>
            <a:ext cx="981710" cy="10540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Andhra Pradesh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69890" y="2772410"/>
            <a:ext cx="1079500" cy="13207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Webdings"/>
              </a:rPr>
              <a:t></a:t>
            </a:r>
            <a:r>
              <a:rPr spc="-100" sz="1350">
                <a:solidFill>
                  <a:srgbClr val="000000"/>
                </a:solidFill>
                <a:latin typeface="Calibri"/>
              </a:rPr>
              <a:t>6302334322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4860" y="3012440"/>
            <a:ext cx="2014219" cy="1308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mail:aksiragam1432@gmail.com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489960"/>
            <a:ext cx="783589" cy="1155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350">
                <a:solidFill>
                  <a:srgbClr val="000000"/>
                </a:solidFill>
                <a:latin typeface="Calibri"/>
              </a:rPr>
              <a:t>OBJECTIVE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6180" y="3931920"/>
            <a:ext cx="545084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200">
                <a:solidFill>
                  <a:srgbClr val="000000"/>
                </a:solidFill>
                <a:latin typeface="Calibri"/>
              </a:rPr>
              <a:t>To get an opportunity where I can make the best of my potential and contribute to the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130040"/>
            <a:ext cx="1374139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200">
                <a:solidFill>
                  <a:srgbClr val="000000"/>
                </a:solidFill>
                <a:latin typeface="Calibri"/>
              </a:rPr>
              <a:t>organization’s growth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550410"/>
            <a:ext cx="1611630" cy="11683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350">
                <a:solidFill>
                  <a:srgbClr val="000000"/>
                </a:solidFill>
                <a:latin typeface="Calibri"/>
              </a:rPr>
              <a:t>EDUCATINAL DETAILS: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22960" y="4960620"/>
          <a:ext cx="5808980" cy="988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840"/>
                <a:gridCol w="988060"/>
                <a:gridCol w="2334260"/>
                <a:gridCol w="1226820"/>
              </a:tblGrid>
              <a:tr h="222250">
                <a:tc>
                  <a:txBody>
                    <a:bodyPr/>
                    <a:lstStyle/>
                    <a:p>
                      <a:pPr>
                        <a:lnSpc>
                          <a:spcPts val="509"/>
                        </a:lnSpc>
                      </a:pPr>
                    </a:p>
                    <a:p>
                      <a:pPr algn="ctr">
                        <a:lnSpc>
                          <a:spcPts val="79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CLASS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520"/>
                        </a:lnSpc>
                      </a:pPr>
                    </a:p>
                    <a:p>
                      <a:pPr algn="ctr">
                        <a:lnSpc>
                          <a:spcPts val="77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YEAR</a:t>
                      </a:r>
                    </a:p>
                  </a:txBody>
                  <a:tcPr marL="0" marR="0" marT="0" marB="0" vert="horz">
                    <a:lnL w="1269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509"/>
                        </a:lnSpc>
                      </a:pPr>
                    </a:p>
                    <a:p>
                      <a:pPr algn="ctr">
                        <a:lnSpc>
                          <a:spcPts val="79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INSTITUTION NAME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509"/>
                        </a:lnSpc>
                      </a:pPr>
                    </a:p>
                    <a:p>
                      <a:pPr algn="ctr">
                        <a:lnSpc>
                          <a:spcPts val="79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PERCENTAGE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  <a:tr h="194309"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</a:p>
                    <a:p>
                      <a:pPr algn="ctr">
                        <a:lnSpc>
                          <a:spcPts val="780"/>
                        </a:lnSpc>
                      </a:pPr>
                      <a:r>
                        <a:rPr spc="-100" sz="1200">
                          <a:solidFill>
                            <a:srgbClr val="000000"/>
                          </a:solidFill>
                          <a:latin typeface="Calibri"/>
                        </a:rPr>
                        <a:t>SSC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</a:p>
                    <a:p>
                      <a:pPr algn="ctr">
                        <a:lnSpc>
                          <a:spcPts val="78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2012-2017</a:t>
                      </a:r>
                    </a:p>
                  </a:txBody>
                  <a:tcPr marL="0" marR="0" marT="0" marB="0" vert="horz">
                    <a:lnL w="1269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50"/>
                        </a:lnSpc>
                      </a:pPr>
                    </a:p>
                    <a:p>
                      <a:pPr algn="ctr">
                        <a:lnSpc>
                          <a:spcPts val="103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Parawada high school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90"/>
                        </a:lnSpc>
                      </a:pP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77%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ts val="409"/>
                        </a:lnSpc>
                      </a:pPr>
                    </a:p>
                    <a:p>
                      <a:pPr algn="ctr">
                        <a:lnSpc>
                          <a:spcPts val="78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Inter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27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400"/>
                        </a:lnSpc>
                      </a:pPr>
                    </a:p>
                    <a:p>
                      <a:pPr algn="ctr">
                        <a:lnSpc>
                          <a:spcPts val="79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2017-2019</a:t>
                      </a:r>
                    </a:p>
                  </a:txBody>
                  <a:tcPr marL="0" marR="0" marT="0" marB="0" vert="horz">
                    <a:lnL w="1269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27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60"/>
                        </a:lnSpc>
                      </a:pPr>
                    </a:p>
                    <a:p>
                      <a:pPr algn="ctr">
                        <a:lnSpc>
                          <a:spcPts val="103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A.P.R. Junior college araku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27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90"/>
                        </a:lnSpc>
                      </a:pP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587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27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  <a:tr h="378459">
                <a:tc>
                  <a:txBody>
                    <a:bodyPr/>
                    <a:lstStyle/>
                    <a:p>
                      <a:pPr>
                        <a:lnSpc>
                          <a:spcPts val="1120"/>
                        </a:lnSpc>
                      </a:pPr>
                    </a:p>
                    <a:p>
                      <a:pPr algn="ctr">
                        <a:lnSpc>
                          <a:spcPts val="78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B.PHARMCY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10"/>
                        </a:lnSpc>
                      </a:pPr>
                    </a:p>
                    <a:p>
                      <a:pPr algn="ctr">
                        <a:lnSpc>
                          <a:spcPts val="79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2019-2023</a:t>
                      </a:r>
                    </a:p>
                  </a:txBody>
                  <a:tcPr marL="0" marR="0" marT="0" marB="0" vert="horz">
                    <a:lnL w="1269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0"/>
                        </a:lnSpc>
                      </a:pPr>
                    </a:p>
                    <a:p>
                      <a:pPr algn="ctr">
                        <a:lnSpc>
                          <a:spcPts val="146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Avanthi institute of </a:t>
                      </a:r>
                      <a:br/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pharmaceutical science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587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10"/>
                        </a:lnSpc>
                      </a:pP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spc="-100" b="1" sz="1200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0" marR="0" marT="0" marB="0" vert="horz">
                    <a:lnL w="1587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1269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127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1587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14400" y="6236970"/>
            <a:ext cx="495300" cy="1155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SKILLS: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43000" y="6742430"/>
            <a:ext cx="81280" cy="6222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2870" y="6708140"/>
            <a:ext cx="1352550" cy="14605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Time management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6982459"/>
            <a:ext cx="81280" cy="635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2870" y="6944359"/>
            <a:ext cx="783590" cy="15113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Leadership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" y="7223759"/>
            <a:ext cx="81280" cy="635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2870" y="7184390"/>
            <a:ext cx="778510" cy="12191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Work ethic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7655559"/>
            <a:ext cx="882650" cy="1143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EXPERENCE: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43000" y="8159750"/>
            <a:ext cx="81280" cy="635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2870" y="8120380"/>
            <a:ext cx="198882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6 months industrial training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" y="8401050"/>
            <a:ext cx="81280" cy="6222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72870" y="8361680"/>
            <a:ext cx="273812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3 months Working in apollo pharmacy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619" y="3195320"/>
            <a:ext cx="5768339" cy="8890"/>
          </a:xfrm>
          <a:prstGeom prst="rect">
            <a:avLst/>
          </a:prstGeom>
        </p:spPr>
      </p:pic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619" y="3177540"/>
            <a:ext cx="5768339" cy="88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69010"/>
            <a:ext cx="900430" cy="1143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STRENGTHS: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1463040"/>
            <a:ext cx="69850" cy="5460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2870" y="1418590"/>
            <a:ext cx="165481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Good communication 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1671320"/>
            <a:ext cx="69850" cy="546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2870" y="1637030"/>
            <a:ext cx="1356360" cy="13080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Hard &amp; smart working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1875789"/>
            <a:ext cx="69850" cy="5334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2870" y="1831339"/>
            <a:ext cx="100076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Positive attitude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2082800"/>
            <a:ext cx="69850" cy="546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Symbol"/>
              </a:rPr>
              <a:t>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2870" y="2048510"/>
            <a:ext cx="883919" cy="13080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200">
                <a:solidFill>
                  <a:srgbClr val="000000"/>
                </a:solidFill>
                <a:latin typeface="Calibri"/>
              </a:rPr>
              <a:t>Quick learning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954020"/>
            <a:ext cx="1421130" cy="1143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PERSONAL DETAILS: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186430"/>
            <a:ext cx="426719" cy="11429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Name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37460" y="321945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96870" y="3178810"/>
            <a:ext cx="1468120" cy="15112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Siragam Akhil kumar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3409950"/>
            <a:ext cx="1023619" cy="1219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Father’s name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37460" y="345186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96870" y="3417570"/>
            <a:ext cx="808990" cy="14477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S. Appanna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3641090"/>
            <a:ext cx="914400" cy="12318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Date of birth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37460" y="368300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96870" y="3636010"/>
            <a:ext cx="857250" cy="15112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17/01/2001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3874770"/>
            <a:ext cx="533400" cy="12065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Gender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37460" y="391541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96870" y="3873500"/>
            <a:ext cx="364490" cy="1219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Male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4105910"/>
            <a:ext cx="1007110" cy="12191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Merital Status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37460" y="414655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96870" y="4105910"/>
            <a:ext cx="777240" cy="12191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Unmarried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" y="4337050"/>
            <a:ext cx="121031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Language known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37460" y="4377690"/>
            <a:ext cx="46989" cy="8001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: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96870" y="4337050"/>
            <a:ext cx="1021080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Telugu,English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5036820"/>
            <a:ext cx="1059180" cy="1143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DECLARATION: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31900" y="5248910"/>
            <a:ext cx="5303520" cy="17652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I hereby declare that all information furnished above is true to the best of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" y="5491480"/>
            <a:ext cx="1831339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my knowledge and belief.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30470" y="5723890"/>
            <a:ext cx="1545589" cy="1524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Place: visakapatanam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30470" y="5961380"/>
            <a:ext cx="726439" cy="14605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350">
                <a:solidFill>
                  <a:srgbClr val="000000"/>
                </a:solidFill>
                <a:latin typeface="Calibri"/>
              </a:rPr>
              <a:t>Signature: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