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1"/>
  </p:sldMasterIdLst>
  <p:notesMasterIdLst>
    <p:notesMasterId r:id="rId2"/>
  </p:notesMasterIdLst>
  <p:sldIdLst>
    <p:sldId id="257" r:id="rId3"/>
    <p:sldId id="258" r:id="rId4"/>
  </p:sldIdLst>
  <p:sldSz cy="10699750" cx="7556500"/>
  <p:notesSz cx="7556500" cy="10699750"/>
  <p:defaultTextStyle>
    <a:defPPr>
      <a:defRPr kern="0"/>
    </a:def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tableStyles" Target="tableStyle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4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/>
        </p:spPr>
        <p:txBody>
          <a:bodyPr bIns="0" lIns="0" rIns="0" tIns="0" wrap="square">
            <a:spAutoFit/>
          </a:bodyPr>
          <a:lstStyle>
            <a:lvl1pPr>
              <a:defRPr b="1" sz="3800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1048638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/>
        </p:spPr>
        <p:txBody>
          <a:bodyPr bIns="0" lIns="0" rIns="0" tIns="0" wrap="square">
            <a:spAutoFit/>
          </a:bodyPr>
          <a:lstStyle>
            <a:lvl1pPr>
              <a:defRPr b="1" sz="1400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1048639" name="Holder 4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40" name="Holder 5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48641" name="Holder 6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obj">
  <p:cSld name="Title and Content">
    <p:bg>
      <p:bgPr>
        <a:solidFill>
          <a:schemeClr val="bg1"/>
        </a:solidFill>
        <a:effectLst/>
      </p:bgPr>
    </p:bg>
    <p:spTree>
      <p:nvGrpSpPr>
        <p:cNvPr id="1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bg object 16"/>
          <p:cNvSpPr/>
          <p:nvPr/>
        </p:nvSpPr>
        <p:spPr>
          <a:xfrm>
            <a:off x="0" y="0"/>
            <a:ext cx="7561580" cy="1752600"/>
          </a:xfrm>
          <a:custGeom>
            <a:avLst/>
            <a:ahLst/>
            <a:rect l="l" t="t" r="r" b="b"/>
            <a:pathLst>
              <a:path w="7561580" h="1752600">
                <a:moveTo>
                  <a:pt x="0" y="1752016"/>
                </a:moveTo>
                <a:lnTo>
                  <a:pt x="7561014" y="1752016"/>
                </a:lnTo>
                <a:lnTo>
                  <a:pt x="7561014" y="0"/>
                </a:lnTo>
                <a:lnTo>
                  <a:pt x="0" y="0"/>
                </a:lnTo>
                <a:lnTo>
                  <a:pt x="0" y="1752016"/>
                </a:lnTo>
                <a:close/>
              </a:path>
            </a:pathLst>
          </a:custGeom>
          <a:solidFill>
            <a:srgbClr val="F1F1F1"/>
          </a:solidFill>
        </p:spPr>
        <p:txBody>
          <a:bodyPr bIns="0" lIns="0" rIns="0" rtlCol="0" tIns="0" wrap="square"/>
          <a:p/>
        </p:txBody>
      </p:sp>
      <p:sp>
        <p:nvSpPr>
          <p:cNvPr id="1048582" name="bg object 17"/>
          <p:cNvSpPr/>
          <p:nvPr/>
        </p:nvSpPr>
        <p:spPr>
          <a:xfrm>
            <a:off x="2730613" y="3147706"/>
            <a:ext cx="0" cy="6996430"/>
          </a:xfrm>
          <a:custGeom>
            <a:avLst/>
            <a:ahLst/>
            <a:rect l="l" t="t" r="r" b="b"/>
            <a:pathLst>
              <a:path w="0" h="6996430">
                <a:moveTo>
                  <a:pt x="0" y="0"/>
                </a:moveTo>
                <a:lnTo>
                  <a:pt x="0" y="6996394"/>
                </a:lnTo>
              </a:path>
            </a:pathLst>
          </a:custGeom>
          <a:ln w="9528">
            <a:solidFill>
              <a:srgbClr val="333333"/>
            </a:solidFill>
          </a:ln>
        </p:spPr>
        <p:txBody>
          <a:bodyPr bIns="0" lIns="0" rIns="0" rtlCol="0" tIns="0" wrap="square"/>
          <a:p/>
        </p:txBody>
      </p:sp>
      <p:sp>
        <p:nvSpPr>
          <p:cNvPr id="1048583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lstStyle>
            <a:lvl1pPr>
              <a:defRPr b="1" sz="3800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1048584" name="Holder 3"/>
          <p:cNvSpPr>
            <a:spLocks noGrp="1"/>
          </p:cNvSpPr>
          <p:nvPr>
            <p:ph type="body" idx="1"/>
          </p:nvPr>
        </p:nvSpPr>
        <p:spPr/>
        <p:txBody>
          <a:bodyPr bIns="0" lIns="0" rIns="0" tIns="0"/>
          <a:lstStyle>
            <a:lvl1pPr>
              <a:defRPr b="1" sz="1400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1048585" name="Holder 4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586" name="Holder 5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48587" name="Holder 6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lstStyle>
            <a:lvl1pPr>
              <a:defRPr b="1" sz="3800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104864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64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645" name="Holder 5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46" name="Holder 6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48647" name="Holder 7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lstStyle>
            <a:lvl1pPr>
              <a:defRPr b="1" sz="3800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1048649" name="Holder 3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50" name="Holder 4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48651" name="Holder 5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obj">
  <p:cSld name="Blank">
    <p:bg>
      <p:bgPr>
        <a:solidFill>
          <a:schemeClr val="bg1"/>
        </a:solidFill>
        <a:effectLst/>
      </p:bgPr>
    </p:bg>
    <p:spTree>
      <p:nvGrpSpPr>
        <p:cNvPr id="1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bg object 16"/>
          <p:cNvSpPr/>
          <p:nvPr/>
        </p:nvSpPr>
        <p:spPr>
          <a:xfrm>
            <a:off x="635196" y="801085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737373"/>
          </a:solidFill>
        </p:spPr>
        <p:txBody>
          <a:bodyPr bIns="0" lIns="0" rIns="0" rtlCol="0" tIns="0" wrap="square"/>
          <a:p/>
        </p:txBody>
      </p:sp>
      <p:sp>
        <p:nvSpPr>
          <p:cNvPr id="1048621" name="Holder 2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22" name="Holder 3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48623" name="Holder 4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Holder 2"/>
          <p:cNvSpPr>
            <a:spLocks noGrp="1"/>
          </p:cNvSpPr>
          <p:nvPr>
            <p:ph type="title"/>
          </p:nvPr>
        </p:nvSpPr>
        <p:spPr>
          <a:xfrm>
            <a:off x="677005" y="762792"/>
            <a:ext cx="3169285" cy="778510"/>
          </a:xfrm>
          <a:prstGeom prst="rect"/>
        </p:spPr>
        <p:txBody>
          <a:bodyPr bIns="0" lIns="0" rIns="0" tIns="0" wrap="square">
            <a:spAutoFit/>
          </a:bodyPr>
          <a:lstStyle>
            <a:lvl1pPr>
              <a:defRPr b="1" sz="3800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1048577" name="Holder 3"/>
          <p:cNvSpPr>
            <a:spLocks noGrp="1"/>
          </p:cNvSpPr>
          <p:nvPr>
            <p:ph type="body" idx="1"/>
          </p:nvPr>
        </p:nvSpPr>
        <p:spPr>
          <a:xfrm>
            <a:off x="2848494" y="4402880"/>
            <a:ext cx="4752975" cy="5997575"/>
          </a:xfrm>
          <a:prstGeom prst="rect"/>
        </p:spPr>
        <p:txBody>
          <a:bodyPr bIns="0" lIns="0" rIns="0" tIns="0" wrap="square">
            <a:spAutoFit/>
          </a:bodyPr>
          <a:lstStyle>
            <a:lvl1pPr>
              <a:defRPr b="1" sz="1400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1048578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/>
        </p:spPr>
        <p:txBody>
          <a:bodyPr bIns="0" lIns="0" rIns="0" tIns="0" wrap="square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579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/>
        </p:spPr>
        <p:txBody>
          <a:bodyPr bIns="0" lIns="0" rIns="0" tIns="0" wrap="square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48580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/>
        </p:spPr>
        <p:txBody>
          <a:bodyPr bIns="0" lIns="0" rIns="0" tIns="0" wrap="square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hyperlink" Target="mailto:archana962004@gmail.com" TargetMode="Externa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ts val="4340"/>
              </a:lnSpc>
              <a:spcBef>
                <a:spcPts val="100"/>
              </a:spcBef>
            </a:pPr>
            <a:r>
              <a:rPr dirty="0" spc="245"/>
              <a:t>A</a:t>
            </a:r>
            <a:r>
              <a:rPr dirty="0" lang="en-US" spc="245"/>
              <a:t>B</a:t>
            </a:r>
            <a:r>
              <a:rPr dirty="0" lang="en-US" spc="245"/>
              <a:t>I</a:t>
            </a:r>
            <a:r>
              <a:rPr dirty="0" spc="210"/>
              <a:t> </a:t>
            </a:r>
            <a:r>
              <a:rPr dirty="0" spc="-50"/>
              <a:t>A</a:t>
            </a:r>
            <a:endParaRPr altLang="en-US" lang="zh-CN"/>
          </a:p>
          <a:p>
            <a:pPr marL="12700">
              <a:lnSpc>
                <a:spcPts val="1580"/>
              </a:lnSpc>
            </a:pPr>
            <a:r>
              <a:rPr b="0" dirty="0" sz="1500">
                <a:latin typeface="Tahoma"/>
                <a:cs typeface="Tahoma"/>
              </a:rPr>
              <a:t>S</a:t>
            </a:r>
            <a:r>
              <a:rPr b="0" dirty="0" sz="1500" spc="-195">
                <a:latin typeface="Tahoma"/>
                <a:cs typeface="Tahoma"/>
              </a:rPr>
              <a:t> </a:t>
            </a:r>
            <a:r>
              <a:rPr b="0" dirty="0" sz="1500" spc="-35">
                <a:latin typeface="Tahoma"/>
                <a:cs typeface="Tahoma"/>
              </a:rPr>
              <a:t>t</a:t>
            </a:r>
            <a:r>
              <a:rPr b="0" dirty="0" sz="1500" spc="-195">
                <a:latin typeface="Tahoma"/>
                <a:cs typeface="Tahoma"/>
              </a:rPr>
              <a:t> </a:t>
            </a:r>
            <a:r>
              <a:rPr b="0" dirty="0" sz="1500">
                <a:latin typeface="Tahoma"/>
                <a:cs typeface="Tahoma"/>
              </a:rPr>
              <a:t>a</a:t>
            </a:r>
            <a:r>
              <a:rPr b="0" dirty="0" sz="1500" spc="-190">
                <a:latin typeface="Tahoma"/>
                <a:cs typeface="Tahoma"/>
              </a:rPr>
              <a:t> </a:t>
            </a:r>
            <a:r>
              <a:rPr b="0" dirty="0" sz="1500" spc="-50">
                <a:latin typeface="Tahoma"/>
                <a:cs typeface="Tahoma"/>
              </a:rPr>
              <a:t>f</a:t>
            </a:r>
            <a:r>
              <a:rPr b="0" dirty="0" sz="1500" spc="-195">
                <a:latin typeface="Tahoma"/>
                <a:cs typeface="Tahoma"/>
              </a:rPr>
              <a:t> </a:t>
            </a:r>
            <a:r>
              <a:rPr b="0" dirty="0" sz="1500">
                <a:latin typeface="Tahoma"/>
                <a:cs typeface="Tahoma"/>
              </a:rPr>
              <a:t>f</a:t>
            </a:r>
            <a:r>
              <a:rPr b="0" dirty="0" sz="1500" spc="425">
                <a:latin typeface="Tahoma"/>
                <a:cs typeface="Tahoma"/>
              </a:rPr>
              <a:t> </a:t>
            </a:r>
            <a:r>
              <a:rPr b="0" dirty="0" sz="1500" spc="70">
                <a:latin typeface="Tahoma"/>
                <a:cs typeface="Tahoma"/>
              </a:rPr>
              <a:t>N</a:t>
            </a:r>
            <a:r>
              <a:rPr b="0" dirty="0" sz="1500" spc="-195">
                <a:latin typeface="Tahoma"/>
                <a:cs typeface="Tahoma"/>
              </a:rPr>
              <a:t> </a:t>
            </a:r>
            <a:r>
              <a:rPr b="0" dirty="0" sz="1500" spc="50">
                <a:latin typeface="Tahoma"/>
                <a:cs typeface="Tahoma"/>
              </a:rPr>
              <a:t>u</a:t>
            </a:r>
            <a:r>
              <a:rPr b="0" dirty="0" sz="1500" spc="-190">
                <a:latin typeface="Tahoma"/>
                <a:cs typeface="Tahoma"/>
              </a:rPr>
              <a:t> </a:t>
            </a:r>
            <a:r>
              <a:rPr b="0" dirty="0" sz="1500" spc="-50">
                <a:latin typeface="Tahoma"/>
                <a:cs typeface="Tahoma"/>
              </a:rPr>
              <a:t>r</a:t>
            </a:r>
            <a:r>
              <a:rPr b="0" dirty="0" sz="1500" spc="-195">
                <a:latin typeface="Tahoma"/>
                <a:cs typeface="Tahoma"/>
              </a:rPr>
              <a:t> </a:t>
            </a:r>
            <a:r>
              <a:rPr b="0" dirty="0" sz="1500">
                <a:latin typeface="Tahoma"/>
                <a:cs typeface="Tahoma"/>
              </a:rPr>
              <a:t>s</a:t>
            </a:r>
            <a:r>
              <a:rPr b="0" dirty="0" sz="1500" spc="-190">
                <a:latin typeface="Tahoma"/>
                <a:cs typeface="Tahoma"/>
              </a:rPr>
              <a:t> </a:t>
            </a:r>
            <a:r>
              <a:rPr b="0" dirty="0" sz="1500" spc="-50">
                <a:latin typeface="Tahoma"/>
                <a:cs typeface="Tahoma"/>
              </a:rPr>
              <a:t>e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1048589" name="object 3" descr=""/>
          <p:cNvSpPr txBox="1"/>
          <p:nvPr/>
        </p:nvSpPr>
        <p:spPr>
          <a:xfrm>
            <a:off x="2885455" y="3087934"/>
            <a:ext cx="802640" cy="2387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400" spc="-10">
                <a:solidFill>
                  <a:srgbClr val="333333"/>
                </a:solidFill>
                <a:latin typeface="Tahoma"/>
                <a:cs typeface="Tahoma"/>
              </a:rPr>
              <a:t>PROFILE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048590" name="object 4" descr=""/>
          <p:cNvSpPr txBox="1"/>
          <p:nvPr/>
        </p:nvSpPr>
        <p:spPr>
          <a:xfrm>
            <a:off x="2885455" y="3479177"/>
            <a:ext cx="4236085" cy="718313"/>
          </a:xfrm>
          <a:prstGeom prst="rect"/>
        </p:spPr>
        <p:txBody>
          <a:bodyPr bIns="0" lIns="0" rIns="0" rtlCol="0" tIns="12700" vert="horz" wrap="square">
            <a:spAutoFit/>
          </a:bodyPr>
          <a:p>
            <a:pPr algn="just" marL="12700" marR="5080">
              <a:lnSpc>
                <a:spcPct val="138900"/>
              </a:lnSpc>
              <a:spcBef>
                <a:spcPts val="100"/>
              </a:spcBef>
            </a:pP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Seeking</a:t>
            </a:r>
            <a:r>
              <a:rPr dirty="0" sz="900" spc="18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to</a:t>
            </a:r>
            <a:r>
              <a:rPr dirty="0" sz="900" spc="18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60">
                <a:solidFill>
                  <a:srgbClr val="737373"/>
                </a:solidFill>
                <a:latin typeface="Lucida Sans Unicode"/>
                <a:cs typeface="Lucida Sans Unicode"/>
              </a:rPr>
              <a:t>be</a:t>
            </a:r>
            <a:r>
              <a:rPr dirty="0" sz="900" spc="18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105">
                <a:solidFill>
                  <a:srgbClr val="737373"/>
                </a:solidFill>
                <a:latin typeface="Lucida Sans Unicode"/>
                <a:cs typeface="Lucida Sans Unicode"/>
              </a:rPr>
              <a:t>a</a:t>
            </a:r>
            <a:r>
              <a:rPr dirty="0" sz="900" spc="18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StaffNurse</a:t>
            </a:r>
            <a:r>
              <a:rPr dirty="0" sz="900" spc="18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in</a:t>
            </a:r>
            <a:r>
              <a:rPr dirty="0" sz="900" spc="18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prestigious</a:t>
            </a:r>
            <a:r>
              <a:rPr dirty="0" sz="900" spc="18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hospital.</a:t>
            </a:r>
            <a:r>
              <a:rPr dirty="0" sz="900" spc="18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55">
                <a:solidFill>
                  <a:srgbClr val="737373"/>
                </a:solidFill>
                <a:latin typeface="Lucida Sans Unicode"/>
                <a:cs typeface="Lucida Sans Unicode"/>
              </a:rPr>
              <a:t>Where</a:t>
            </a:r>
            <a:r>
              <a:rPr dirty="0" sz="900" spc="18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I</a:t>
            </a:r>
            <a:r>
              <a:rPr dirty="0" sz="900" spc="18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80">
                <a:solidFill>
                  <a:srgbClr val="737373"/>
                </a:solidFill>
                <a:latin typeface="Lucida Sans Unicode"/>
                <a:cs typeface="Lucida Sans Unicode"/>
              </a:rPr>
              <a:t>can</a:t>
            </a:r>
            <a:r>
              <a:rPr dirty="0" sz="900" spc="18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solidFill>
                  <a:srgbClr val="737373"/>
                </a:solidFill>
                <a:latin typeface="Lucida Sans Unicode"/>
                <a:cs typeface="Lucida Sans Unicode"/>
              </a:rPr>
              <a:t>share </a:t>
            </a:r>
            <a:r>
              <a:rPr dirty="0" sz="900" spc="70">
                <a:solidFill>
                  <a:srgbClr val="737373"/>
                </a:solidFill>
                <a:latin typeface="Lucida Sans Unicode"/>
                <a:cs typeface="Lucida Sans Unicode"/>
              </a:rPr>
              <a:t>and</a:t>
            </a:r>
            <a:r>
              <a:rPr dirty="0" sz="900" spc="110">
                <a:solidFill>
                  <a:srgbClr val="737373"/>
                </a:solidFill>
                <a:latin typeface="Lucida Sans Unicode"/>
                <a:cs typeface="Lucida Sans Unicode"/>
              </a:rPr>
              <a:t>  </a:t>
            </a: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expand</a:t>
            </a:r>
            <a:r>
              <a:rPr dirty="0" sz="900" spc="114">
                <a:solidFill>
                  <a:srgbClr val="737373"/>
                </a:solidFill>
                <a:latin typeface="Lucida Sans Unicode"/>
                <a:cs typeface="Lucida Sans Unicode"/>
              </a:rPr>
              <a:t>  </a:t>
            </a:r>
            <a:r>
              <a:rPr dirty="0" sz="900" spc="65">
                <a:solidFill>
                  <a:srgbClr val="737373"/>
                </a:solidFill>
                <a:latin typeface="Lucida Sans Unicode"/>
                <a:cs typeface="Lucida Sans Unicode"/>
              </a:rPr>
              <a:t>my</a:t>
            </a:r>
            <a:r>
              <a:rPr dirty="0" sz="900" spc="110">
                <a:solidFill>
                  <a:srgbClr val="737373"/>
                </a:solidFill>
                <a:latin typeface="Lucida Sans Unicode"/>
                <a:cs typeface="Lucida Sans Unicode"/>
              </a:rPr>
              <a:t>  </a:t>
            </a: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knowledge</a:t>
            </a:r>
            <a:r>
              <a:rPr dirty="0" sz="900" spc="114">
                <a:solidFill>
                  <a:srgbClr val="737373"/>
                </a:solidFill>
                <a:latin typeface="Lucida Sans Unicode"/>
                <a:cs typeface="Lucida Sans Unicode"/>
              </a:rPr>
              <a:t>  </a:t>
            </a: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skill</a:t>
            </a:r>
            <a:r>
              <a:rPr dirty="0" sz="900" spc="114">
                <a:solidFill>
                  <a:srgbClr val="737373"/>
                </a:solidFill>
                <a:latin typeface="Lucida Sans Unicode"/>
                <a:cs typeface="Lucida Sans Unicode"/>
              </a:rPr>
              <a:t>  </a:t>
            </a:r>
            <a:r>
              <a:rPr dirty="0" sz="900" spc="70">
                <a:solidFill>
                  <a:srgbClr val="737373"/>
                </a:solidFill>
                <a:latin typeface="Lucida Sans Unicode"/>
                <a:cs typeface="Lucida Sans Unicode"/>
              </a:rPr>
              <a:t>and</a:t>
            </a:r>
            <a:r>
              <a:rPr dirty="0" sz="900" spc="110">
                <a:solidFill>
                  <a:srgbClr val="737373"/>
                </a:solidFill>
                <a:latin typeface="Lucida Sans Unicode"/>
                <a:cs typeface="Lucida Sans Unicode"/>
              </a:rPr>
              <a:t>  </a:t>
            </a:r>
            <a:r>
              <a:rPr dirty="0" sz="900" spc="65">
                <a:solidFill>
                  <a:srgbClr val="737373"/>
                </a:solidFill>
                <a:latin typeface="Lucida Sans Unicode"/>
                <a:cs typeface="Lucida Sans Unicode"/>
              </a:rPr>
              <a:t>my</a:t>
            </a:r>
            <a:r>
              <a:rPr dirty="0" sz="900" spc="114">
                <a:solidFill>
                  <a:srgbClr val="737373"/>
                </a:solidFill>
                <a:latin typeface="Lucida Sans Unicode"/>
                <a:cs typeface="Lucida Sans Unicode"/>
              </a:rPr>
              <a:t>  </a:t>
            </a: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service.</a:t>
            </a:r>
            <a:r>
              <a:rPr dirty="0" sz="900" spc="114">
                <a:solidFill>
                  <a:srgbClr val="737373"/>
                </a:solidFill>
                <a:latin typeface="Lucida Sans Unicode"/>
                <a:cs typeface="Lucida Sans Unicode"/>
              </a:rPr>
              <a:t>  </a:t>
            </a:r>
            <a:r>
              <a:rPr dirty="0" sz="900" spc="50">
                <a:solidFill>
                  <a:srgbClr val="737373"/>
                </a:solidFill>
                <a:latin typeface="Lucida Sans Unicode"/>
                <a:cs typeface="Lucida Sans Unicode"/>
              </a:rPr>
              <a:t>Which</a:t>
            </a:r>
            <a:r>
              <a:rPr dirty="0" sz="900" spc="110">
                <a:solidFill>
                  <a:srgbClr val="737373"/>
                </a:solidFill>
                <a:latin typeface="Lucida Sans Unicode"/>
                <a:cs typeface="Lucida Sans Unicode"/>
              </a:rPr>
              <a:t>  </a:t>
            </a:r>
            <a:r>
              <a:rPr dirty="0" sz="900">
                <a:solidFill>
                  <a:srgbClr val="737373"/>
                </a:solidFill>
                <a:latin typeface="Lucida Sans Unicode"/>
                <a:cs typeface="Lucida Sans Unicode"/>
              </a:rPr>
              <a:t>I</a:t>
            </a:r>
            <a:r>
              <a:rPr dirty="0" sz="900" spc="114">
                <a:solidFill>
                  <a:srgbClr val="737373"/>
                </a:solidFill>
                <a:latin typeface="Lucida Sans Unicode"/>
                <a:cs typeface="Lucida Sans Unicode"/>
              </a:rPr>
              <a:t>  </a:t>
            </a:r>
            <a:r>
              <a:rPr dirty="0" sz="900" spc="50">
                <a:solidFill>
                  <a:srgbClr val="737373"/>
                </a:solidFill>
                <a:latin typeface="Lucida Sans Unicode"/>
                <a:cs typeface="Lucida Sans Unicode"/>
              </a:rPr>
              <a:t>have </a:t>
            </a:r>
            <a:r>
              <a:rPr dirty="0" sz="900" spc="45">
                <a:solidFill>
                  <a:srgbClr val="737373"/>
                </a:solidFill>
                <a:latin typeface="Lucida Sans Unicode"/>
                <a:cs typeface="Lucida Sans Unicode"/>
              </a:rPr>
              <a:t>acquiredthrough</a:t>
            </a:r>
            <a:r>
              <a:rPr dirty="0" sz="900" spc="13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10">
                <a:solidFill>
                  <a:srgbClr val="737373"/>
                </a:solidFill>
                <a:latin typeface="Lucida Sans Unicode"/>
                <a:cs typeface="Lucida Sans Unicode"/>
              </a:rPr>
              <a:t>by</a:t>
            </a:r>
            <a:r>
              <a:rPr dirty="0" sz="900" spc="1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50">
                <a:solidFill>
                  <a:srgbClr val="737373"/>
                </a:solidFill>
                <a:latin typeface="Lucida Sans Unicode"/>
                <a:cs typeface="Lucida Sans Unicode"/>
              </a:rPr>
              <a:t>education</a:t>
            </a:r>
            <a:r>
              <a:rPr dirty="0" sz="900" spc="1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70">
                <a:solidFill>
                  <a:srgbClr val="737373"/>
                </a:solidFill>
                <a:latin typeface="Lucida Sans Unicode"/>
                <a:cs typeface="Lucida Sans Unicode"/>
              </a:rPr>
              <a:t>and</a:t>
            </a:r>
            <a:r>
              <a:rPr dirty="0" sz="900" spc="1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10">
                <a:solidFill>
                  <a:srgbClr val="737373"/>
                </a:solidFill>
                <a:latin typeface="Lucida Sans Unicode"/>
                <a:cs typeface="Lucida Sans Unicode"/>
              </a:rPr>
              <a:t>experience</a:t>
            </a:r>
            <a:r>
              <a:rPr dirty="0" sz="900" spc="1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10">
                <a:solidFill>
                  <a:srgbClr val="737373"/>
                </a:solidFill>
                <a:latin typeface="Lucida Sans Unicode"/>
                <a:cs typeface="Lucida Sans Unicode"/>
              </a:rPr>
              <a:t>for</a:t>
            </a:r>
            <a:r>
              <a:rPr dirty="0" sz="900" spc="1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105">
                <a:solidFill>
                  <a:srgbClr val="737373"/>
                </a:solidFill>
                <a:latin typeface="Lucida Sans Unicode"/>
                <a:cs typeface="Lucida Sans Unicode"/>
              </a:rPr>
              <a:t>a</a:t>
            </a:r>
            <a:r>
              <a:rPr dirty="0" sz="900" spc="1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75">
                <a:solidFill>
                  <a:srgbClr val="737373"/>
                </a:solidFill>
                <a:latin typeface="Lucida Sans Unicode"/>
                <a:cs typeface="Lucida Sans Unicode"/>
              </a:rPr>
              <a:t>team</a:t>
            </a:r>
            <a:r>
              <a:rPr dirty="0" sz="900" spc="1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10">
                <a:solidFill>
                  <a:srgbClr val="737373"/>
                </a:solidFill>
                <a:latin typeface="Lucida Sans Unicode"/>
                <a:cs typeface="Lucida Sans Unicode"/>
              </a:rPr>
              <a:t>that</a:t>
            </a:r>
            <a:r>
              <a:rPr dirty="0" sz="900" spc="1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solidFill>
                  <a:srgbClr val="737373"/>
                </a:solidFill>
                <a:latin typeface="Lucida Sans Unicode"/>
                <a:cs typeface="Lucida Sans Unicode"/>
              </a:rPr>
              <a:t>helps </a:t>
            </a:r>
            <a:r>
              <a:rPr dirty="0" sz="900" spc="10">
                <a:solidFill>
                  <a:srgbClr val="737373"/>
                </a:solidFill>
                <a:latin typeface="Lucida Sans Unicode"/>
                <a:cs typeface="Lucida Sans Unicode"/>
              </a:rPr>
              <a:t>to</a:t>
            </a:r>
            <a:r>
              <a:rPr dirty="0" sz="900" spc="6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70">
                <a:solidFill>
                  <a:srgbClr val="737373"/>
                </a:solidFill>
                <a:latin typeface="Lucida Sans Unicode"/>
                <a:cs typeface="Lucida Sans Unicode"/>
              </a:rPr>
              <a:t>save</a:t>
            </a:r>
            <a:r>
              <a:rPr dirty="0" sz="900" spc="6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10">
                <a:solidFill>
                  <a:srgbClr val="737373"/>
                </a:solidFill>
                <a:latin typeface="Lucida Sans Unicode"/>
                <a:cs typeface="Lucida Sans Unicode"/>
              </a:rPr>
              <a:t>the</a:t>
            </a:r>
            <a:r>
              <a:rPr dirty="0" sz="900" spc="60">
                <a:solidFill>
                  <a:srgbClr val="737373"/>
                </a:solidFill>
                <a:latin typeface="Lucida Sans Unicode"/>
                <a:cs typeface="Lucida Sans Unicode"/>
              </a:rPr>
              <a:t> human</a:t>
            </a:r>
            <a:r>
              <a:rPr dirty="0" sz="900" spc="6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10">
                <a:solidFill>
                  <a:srgbClr val="737373"/>
                </a:solidFill>
                <a:latin typeface="Lucida Sans Unicode"/>
                <a:cs typeface="Lucida Sans Unicode"/>
              </a:rPr>
              <a:t>lives</a:t>
            </a:r>
            <a:r>
              <a:rPr dirty="0" sz="900" spc="6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10">
                <a:solidFill>
                  <a:srgbClr val="737373"/>
                </a:solidFill>
                <a:latin typeface="Lucida Sans Unicode"/>
                <a:cs typeface="Lucida Sans Unicode"/>
              </a:rPr>
              <a:t>to</a:t>
            </a:r>
            <a:r>
              <a:rPr dirty="0" sz="900" spc="6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65">
                <a:solidFill>
                  <a:srgbClr val="737373"/>
                </a:solidFill>
                <a:latin typeface="Lucida Sans Unicode"/>
                <a:cs typeface="Lucida Sans Unicode"/>
              </a:rPr>
              <a:t>achieve</a:t>
            </a:r>
            <a:r>
              <a:rPr dirty="0" sz="900" spc="6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10">
                <a:solidFill>
                  <a:srgbClr val="737373"/>
                </a:solidFill>
                <a:latin typeface="Lucida Sans Unicode"/>
                <a:cs typeface="Lucida Sans Unicode"/>
              </a:rPr>
              <a:t>organization</a:t>
            </a:r>
            <a:r>
              <a:rPr dirty="0" sz="900" spc="6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solidFill>
                  <a:srgbClr val="737373"/>
                </a:solidFill>
                <a:latin typeface="Lucida Sans Unicode"/>
                <a:cs typeface="Lucida Sans Unicode"/>
              </a:rPr>
              <a:t>success.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048591" name="object 5" descr=""/>
          <p:cNvSpPr txBox="1"/>
          <p:nvPr/>
        </p:nvSpPr>
        <p:spPr>
          <a:xfrm>
            <a:off x="455476" y="3497004"/>
            <a:ext cx="2233295" cy="872491"/>
          </a:xfrm>
          <a:prstGeom prst="rect"/>
        </p:spPr>
        <p:txBody>
          <a:bodyPr bIns="0" lIns="0" rIns="0" rtlCol="0" tIns="51435" vert="horz" wrap="square">
            <a:spAutoFit/>
          </a:bodyPr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b="1" dirty="0" sz="1000" spc="-20">
                <a:solidFill>
                  <a:srgbClr val="333333"/>
                </a:solidFill>
                <a:latin typeface="Tahoma"/>
                <a:cs typeface="Tahoma"/>
              </a:rPr>
              <a:t>BACHELOR</a:t>
            </a:r>
            <a:r>
              <a:rPr b="1" dirty="0" sz="1000" spc="-8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b="1" dirty="0" sz="1000" spc="-10">
                <a:solidFill>
                  <a:srgbClr val="333333"/>
                </a:solidFill>
                <a:latin typeface="Tahoma"/>
                <a:cs typeface="Tahoma"/>
              </a:rPr>
              <a:t>OF</a:t>
            </a:r>
            <a:r>
              <a:rPr b="1" dirty="0" sz="1000" spc="-75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b="1" dirty="0" sz="1000" spc="-30">
                <a:solidFill>
                  <a:srgbClr val="333333"/>
                </a:solidFill>
                <a:latin typeface="Tahoma"/>
                <a:cs typeface="Tahoma"/>
              </a:rPr>
              <a:t>SCIENCE</a:t>
            </a:r>
            <a:r>
              <a:rPr b="1" dirty="0" sz="1000" spc="-8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b="1" dirty="0" sz="1000" spc="-120">
                <a:solidFill>
                  <a:srgbClr val="333333"/>
                </a:solidFill>
                <a:latin typeface="Tahoma"/>
                <a:cs typeface="Tahoma"/>
              </a:rPr>
              <a:t>IN</a:t>
            </a:r>
            <a:r>
              <a:rPr b="1" dirty="0" sz="1000" spc="-75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b="1" dirty="0" sz="1000" spc="-40">
                <a:solidFill>
                  <a:srgbClr val="333333"/>
                </a:solidFill>
                <a:latin typeface="Tahoma"/>
                <a:cs typeface="Tahoma"/>
              </a:rPr>
              <a:t>NURSING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1000" spc="10">
                <a:solidFill>
                  <a:srgbClr val="333333"/>
                </a:solidFill>
                <a:latin typeface="Tahoma"/>
                <a:cs typeface="Tahoma"/>
              </a:rPr>
              <a:t>Vivekanandha</a:t>
            </a:r>
            <a:r>
              <a:rPr dirty="0" sz="1000" spc="-1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dirty="0" sz="1000" spc="10">
                <a:solidFill>
                  <a:srgbClr val="333333"/>
                </a:solidFill>
                <a:latin typeface="Tahoma"/>
                <a:cs typeface="Tahoma"/>
              </a:rPr>
              <a:t>college</a:t>
            </a:r>
            <a:r>
              <a:rPr dirty="0" sz="1000" spc="-5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dirty="0" sz="1000" spc="10">
                <a:solidFill>
                  <a:srgbClr val="333333"/>
                </a:solidFill>
                <a:latin typeface="Tahoma"/>
                <a:cs typeface="Tahoma"/>
              </a:rPr>
              <a:t>of</a:t>
            </a:r>
            <a:r>
              <a:rPr dirty="0" sz="1000" spc="-10">
                <a:solidFill>
                  <a:srgbClr val="333333"/>
                </a:solidFill>
                <a:latin typeface="Tahoma"/>
                <a:cs typeface="Tahoma"/>
              </a:rPr>
              <a:t> nursing,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dirty="0" sz="1000" spc="-10">
                <a:solidFill>
                  <a:srgbClr val="333333"/>
                </a:solidFill>
                <a:latin typeface="Tahoma"/>
                <a:cs typeface="Tahoma"/>
              </a:rPr>
              <a:t>Elayampalayam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algn="l" pos="1050290"/>
              </a:tabLst>
            </a:pPr>
            <a:r>
              <a:rPr dirty="0" sz="900" spc="-20">
                <a:solidFill>
                  <a:srgbClr val="333333"/>
                </a:solidFill>
                <a:latin typeface="Lucida Sans Unicode"/>
                <a:cs typeface="Lucida Sans Unicode"/>
              </a:rPr>
              <a:t>(2021-</a:t>
            </a:r>
            <a:r>
              <a:rPr dirty="0" sz="900" spc="-10">
                <a:solidFill>
                  <a:srgbClr val="333333"/>
                </a:solidFill>
                <a:latin typeface="Lucida Sans Unicode"/>
                <a:cs typeface="Lucida Sans Unicode"/>
              </a:rPr>
              <a:t>2026)</a:t>
            </a:r>
            <a:r>
              <a:rPr dirty="0" sz="900">
                <a:solidFill>
                  <a:srgbClr val="333333"/>
                </a:solidFill>
                <a:latin typeface="Lucida Sans Unicode"/>
                <a:cs typeface="Lucida Sans Unicode"/>
              </a:rPr>
              <a:t>	</a:t>
            </a:r>
            <a:r>
              <a:rPr dirty="0" sz="900" spc="-20">
                <a:solidFill>
                  <a:srgbClr val="333333"/>
                </a:solidFill>
                <a:latin typeface="Arial Black"/>
                <a:cs typeface="Arial Black"/>
              </a:rPr>
              <a:t>7</a:t>
            </a:r>
            <a:r>
              <a:rPr dirty="0" sz="900" lang="en-US" spc="-20">
                <a:solidFill>
                  <a:srgbClr val="333333"/>
                </a:solidFill>
                <a:latin typeface="Arial Black"/>
                <a:cs typeface="Arial Black"/>
              </a:rPr>
              <a:t>2</a:t>
            </a:r>
            <a:r>
              <a:rPr dirty="0" sz="900" lang="en-US" spc="-20">
                <a:solidFill>
                  <a:srgbClr val="333333"/>
                </a:solidFill>
                <a:latin typeface="Arial Black"/>
                <a:cs typeface="Arial Black"/>
              </a:rPr>
              <a:t>.</a:t>
            </a:r>
            <a:r>
              <a:rPr dirty="0" sz="900" lang="en-US" spc="-20">
                <a:solidFill>
                  <a:srgbClr val="333333"/>
                </a:solidFill>
                <a:latin typeface="Arial Black"/>
                <a:cs typeface="Arial Black"/>
              </a:rPr>
              <a:t>1</a:t>
            </a:r>
            <a:r>
              <a:rPr dirty="0" sz="900" lang="en-US" spc="-20">
                <a:solidFill>
                  <a:srgbClr val="333333"/>
                </a:solidFill>
                <a:latin typeface="Arial Black"/>
                <a:cs typeface="Arial Black"/>
              </a:rPr>
              <a:t>%</a:t>
            </a:r>
            <a:endParaRPr sz="9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b="1" dirty="0" sz="1000" spc="-25">
                <a:solidFill>
                  <a:srgbClr val="333333"/>
                </a:solidFill>
                <a:latin typeface="Tahoma"/>
                <a:cs typeface="Tahoma"/>
              </a:rPr>
              <a:t>HSE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048592" name="object 6" descr=""/>
          <p:cNvSpPr txBox="1"/>
          <p:nvPr/>
        </p:nvSpPr>
        <p:spPr>
          <a:xfrm>
            <a:off x="443538" y="4452466"/>
            <a:ext cx="2094230" cy="484187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 marR="5080">
              <a:lnSpc>
                <a:spcPct val="112500"/>
              </a:lnSpc>
              <a:spcBef>
                <a:spcPts val="100"/>
              </a:spcBef>
            </a:pP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G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O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V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R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NMENT 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HIGHER 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SECONDARY 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SCHOOL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SV 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PALAYAM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KALLAKURICHI 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.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048593" name="object 7" descr=""/>
          <p:cNvSpPr txBox="1"/>
          <p:nvPr/>
        </p:nvSpPr>
        <p:spPr>
          <a:xfrm>
            <a:off x="479240" y="5061940"/>
            <a:ext cx="768350" cy="16319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333333"/>
                </a:solidFill>
                <a:latin typeface="Lucida Sans Unicode"/>
                <a:cs typeface="Lucida Sans Unicode"/>
              </a:rPr>
              <a:t>(2019-</a:t>
            </a:r>
            <a:r>
              <a:rPr dirty="0" sz="900" spc="-4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solidFill>
                  <a:srgbClr val="333333"/>
                </a:solidFill>
                <a:latin typeface="Lucida Sans Unicode"/>
                <a:cs typeface="Lucida Sans Unicode"/>
              </a:rPr>
              <a:t>2021)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048594" name="object 8" descr=""/>
          <p:cNvSpPr txBox="1"/>
          <p:nvPr/>
        </p:nvSpPr>
        <p:spPr>
          <a:xfrm>
            <a:off x="455475" y="5335085"/>
            <a:ext cx="2094230" cy="664844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ts val="1175"/>
              </a:lnSpc>
              <a:spcBef>
                <a:spcPts val="100"/>
              </a:spcBef>
            </a:pPr>
            <a:r>
              <a:rPr b="1" dirty="0" sz="1000" spc="-20">
                <a:solidFill>
                  <a:srgbClr val="333333"/>
                </a:solidFill>
                <a:latin typeface="Tahoma"/>
                <a:cs typeface="Tahoma"/>
              </a:rPr>
              <a:t>SSLC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ts val="1175"/>
              </a:lnSpc>
            </a:pP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G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O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V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ERNMENT 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HIGH 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SCHOOL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 URANGANI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 KALLAKURICHI</a:t>
            </a:r>
            <a:r>
              <a:rPr dirty="0" sz="1000" lang="en-US">
                <a:solidFill>
                  <a:srgbClr val="333333"/>
                </a:solidFill>
                <a:latin typeface="Tahoma"/>
                <a:cs typeface="Tahoma"/>
              </a:rPr>
              <a:t>.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  <a:tabLst>
                <a:tab algn="l" pos="1033144"/>
              </a:tabLst>
            </a:pPr>
            <a:r>
              <a:rPr dirty="0" sz="900" spc="-20">
                <a:solidFill>
                  <a:srgbClr val="333333"/>
                </a:solidFill>
                <a:latin typeface="Lucida Sans Unicode"/>
                <a:cs typeface="Lucida Sans Unicode"/>
              </a:rPr>
              <a:t>2019</a:t>
            </a:r>
            <a:r>
              <a:rPr dirty="0" sz="900">
                <a:solidFill>
                  <a:srgbClr val="333333"/>
                </a:solidFill>
                <a:latin typeface="Lucida Sans Unicode"/>
                <a:cs typeface="Lucida Sans Unicode"/>
              </a:rPr>
              <a:t>	</a:t>
            </a:r>
            <a:r>
              <a:rPr baseline="6172" dirty="0" sz="1350" spc="-30">
                <a:solidFill>
                  <a:srgbClr val="333333"/>
                </a:solidFill>
                <a:latin typeface="Arial Black"/>
                <a:cs typeface="Arial Black"/>
              </a:rPr>
              <a:t>8</a:t>
            </a:r>
            <a:r>
              <a:rPr baseline="6172" dirty="0" sz="1350" lang="en-US" spc="-30">
                <a:solidFill>
                  <a:srgbClr val="333333"/>
                </a:solidFill>
                <a:latin typeface="Arial Black"/>
                <a:cs typeface="Arial Black"/>
              </a:rPr>
              <a:t>0</a:t>
            </a:r>
            <a:r>
              <a:rPr baseline="6172" dirty="0" sz="1350" lang="en-US" spc="-30">
                <a:solidFill>
                  <a:srgbClr val="333333"/>
                </a:solidFill>
                <a:latin typeface="Arial Black"/>
                <a:cs typeface="Arial Black"/>
              </a:rPr>
              <a:t>.</a:t>
            </a:r>
            <a:r>
              <a:rPr baseline="6172" dirty="0" sz="1350" lang="en-US" spc="-30">
                <a:solidFill>
                  <a:srgbClr val="333333"/>
                </a:solidFill>
                <a:latin typeface="Arial Black"/>
                <a:cs typeface="Arial Black"/>
              </a:rPr>
              <a:t>8</a:t>
            </a:r>
            <a:r>
              <a:rPr baseline="6172" dirty="0" sz="1350" lang="en-US" spc="-30">
                <a:solidFill>
                  <a:srgbClr val="333333"/>
                </a:solidFill>
                <a:latin typeface="Arial Black"/>
                <a:cs typeface="Arial Black"/>
              </a:rPr>
              <a:t>%</a:t>
            </a:r>
            <a:endParaRPr baseline="6172" sz="1350">
              <a:latin typeface="Arial Black"/>
              <a:cs typeface="Arial Black"/>
            </a:endParaRPr>
          </a:p>
        </p:txBody>
      </p:sp>
      <p:sp>
        <p:nvSpPr>
          <p:cNvPr id="1048595" name="object 9" descr=""/>
          <p:cNvSpPr txBox="1"/>
          <p:nvPr/>
        </p:nvSpPr>
        <p:spPr>
          <a:xfrm>
            <a:off x="455476" y="3087934"/>
            <a:ext cx="1123950" cy="2387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400" spc="-10">
                <a:solidFill>
                  <a:srgbClr val="333333"/>
                </a:solidFill>
                <a:latin typeface="Tahoma"/>
                <a:cs typeface="Tahoma"/>
              </a:rPr>
              <a:t>EDUCATION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048596" name="object 10" descr=""/>
          <p:cNvSpPr txBox="1"/>
          <p:nvPr/>
        </p:nvSpPr>
        <p:spPr>
          <a:xfrm>
            <a:off x="455476" y="6096069"/>
            <a:ext cx="662940" cy="2387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400" spc="-10">
                <a:solidFill>
                  <a:srgbClr val="333333"/>
                </a:solidFill>
                <a:latin typeface="Tahoma"/>
                <a:cs typeface="Tahoma"/>
              </a:rPr>
              <a:t>SKILLS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048597" name="object 11" descr=""/>
          <p:cNvSpPr/>
          <p:nvPr/>
        </p:nvSpPr>
        <p:spPr>
          <a:xfrm>
            <a:off x="558641" y="8885635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598" name="object 12" descr=""/>
          <p:cNvSpPr/>
          <p:nvPr/>
        </p:nvSpPr>
        <p:spPr>
          <a:xfrm>
            <a:off x="558641" y="8666477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599" name="object 13" descr=""/>
          <p:cNvSpPr txBox="1"/>
          <p:nvPr/>
        </p:nvSpPr>
        <p:spPr>
          <a:xfrm>
            <a:off x="479241" y="8094831"/>
            <a:ext cx="1050925" cy="2387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400" spc="-10">
                <a:solidFill>
                  <a:srgbClr val="333333"/>
                </a:solidFill>
                <a:latin typeface="Tahoma"/>
                <a:cs typeface="Tahoma"/>
              </a:rPr>
              <a:t>LANGUAGE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048600" name="object 14" descr=""/>
          <p:cNvSpPr/>
          <p:nvPr/>
        </p:nvSpPr>
        <p:spPr>
          <a:xfrm>
            <a:off x="534876" y="6363735"/>
            <a:ext cx="48260" cy="48260"/>
          </a:xfrm>
          <a:custGeom>
            <a:avLst/>
            <a:ahLst/>
            <a:rect l="l" t="t" r="r" b="b"/>
            <a:pathLst>
              <a:path w="48259" h="48260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601" name="object 15" descr=""/>
          <p:cNvSpPr txBox="1"/>
          <p:nvPr/>
        </p:nvSpPr>
        <p:spPr>
          <a:xfrm>
            <a:off x="714152" y="6325197"/>
            <a:ext cx="1632026" cy="1271587"/>
          </a:xfrm>
          <a:prstGeom prst="rect"/>
        </p:spPr>
        <p:txBody>
          <a:bodyPr bIns="0" lIns="0" rIns="0" rtlCol="0" tIns="31750" vert="horz" wrap="square">
            <a:spAutoFit/>
          </a:bodyPr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1000" spc="-25">
                <a:solidFill>
                  <a:srgbClr val="333333"/>
                </a:solidFill>
                <a:latin typeface="Lucida Sans Unicode"/>
                <a:cs typeface="Lucida Sans Unicode"/>
              </a:rPr>
              <a:t>PERSONAL</a:t>
            </a:r>
            <a:r>
              <a:rPr dirty="0" sz="1000" spc="-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SKILLS</a:t>
            </a:r>
            <a:endParaRPr sz="1000">
              <a:latin typeface="Lucida Sans Unicode"/>
              <a:cs typeface="Lucida Sans Unicode"/>
            </a:endParaRPr>
          </a:p>
          <a:p>
            <a:pPr marL="46355" marR="767715">
              <a:lnSpc>
                <a:spcPct val="112500"/>
              </a:lnSpc>
            </a:pPr>
            <a:r>
              <a:rPr dirty="0" sz="1000">
                <a:solidFill>
                  <a:srgbClr val="333333"/>
                </a:solidFill>
                <a:latin typeface="Lucida Sans Unicode"/>
                <a:cs typeface="Lucida Sans Unicode"/>
              </a:rPr>
              <a:t>Self</a:t>
            </a:r>
            <a:r>
              <a:rPr dirty="0" sz="1000" spc="-3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confidence Involvement Punctuality Organize</a:t>
            </a:r>
            <a:endParaRPr sz="1000">
              <a:latin typeface="Lucida Sans Unicode"/>
              <a:cs typeface="Lucida Sans Unicode"/>
            </a:endParaRPr>
          </a:p>
          <a:p>
            <a:pPr marL="46355" marR="139700">
              <a:lnSpc>
                <a:spcPct val="112500"/>
              </a:lnSpc>
            </a:pPr>
            <a:r>
              <a:rPr dirty="0" sz="1000">
                <a:solidFill>
                  <a:srgbClr val="333333"/>
                </a:solidFill>
                <a:latin typeface="Lucida Sans Unicode"/>
                <a:cs typeface="Lucida Sans Unicode"/>
              </a:rPr>
              <a:t>Functional</a:t>
            </a:r>
            <a:r>
              <a:rPr dirty="0" sz="1000" spc="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English</a:t>
            </a:r>
            <a:r>
              <a:rPr dirty="0" sz="1000" spc="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course </a:t>
            </a:r>
            <a:r>
              <a:rPr dirty="0" sz="1000">
                <a:solidFill>
                  <a:srgbClr val="333333"/>
                </a:solidFill>
                <a:latin typeface="Lucida Sans Unicode"/>
                <a:cs typeface="Lucida Sans Unicode"/>
              </a:rPr>
              <a:t>Yoga</a:t>
            </a:r>
            <a:r>
              <a:rPr dirty="0" sz="1000" spc="8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course</a:t>
            </a:r>
            <a:endParaRPr sz="1000">
              <a:latin typeface="Lucida Sans Unicode"/>
              <a:cs typeface="Lucida Sans Unicode"/>
            </a:endParaRPr>
          </a:p>
          <a:p>
            <a:pPr indent="-34290" marL="46355" marR="5080">
              <a:lnSpc>
                <a:spcPct val="112500"/>
              </a:lnSpc>
            </a:pPr>
            <a:r>
              <a:rPr dirty="0" sz="1000">
                <a:solidFill>
                  <a:srgbClr val="333333"/>
                </a:solidFill>
                <a:latin typeface="Lucida Sans Unicode"/>
                <a:cs typeface="Lucida Sans Unicode"/>
              </a:rPr>
              <a:t>ECG</a:t>
            </a:r>
            <a:r>
              <a:rPr dirty="0" sz="1000" spc="7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333333"/>
                </a:solidFill>
                <a:latin typeface="Lucida Sans Unicode"/>
                <a:cs typeface="Lucida Sans Unicode"/>
              </a:rPr>
              <a:t>Technical</a:t>
            </a:r>
            <a:r>
              <a:rPr dirty="0" sz="1000" spc="8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Course</a:t>
            </a:r>
            <a:r>
              <a:rPr dirty="0" sz="1000" spc="50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333333"/>
                </a:solidFill>
                <a:latin typeface="Lucida Sans Unicode"/>
                <a:cs typeface="Lucida Sans Unicode"/>
              </a:rPr>
              <a:t>BASIC</a:t>
            </a: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65">
                <a:solidFill>
                  <a:srgbClr val="333333"/>
                </a:solidFill>
                <a:latin typeface="Lucida Sans Unicode"/>
                <a:cs typeface="Lucida Sans Unicode"/>
              </a:rPr>
              <a:t>LIFE</a:t>
            </a:r>
            <a:r>
              <a:rPr dirty="0" sz="1000" spc="-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SUPPORT</a:t>
            </a:r>
            <a:r>
              <a:rPr dirty="0" sz="1000" spc="-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COURSE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048602" name="object 16" descr=""/>
          <p:cNvSpPr/>
          <p:nvPr/>
        </p:nvSpPr>
        <p:spPr>
          <a:xfrm>
            <a:off x="534511" y="6535251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603" name="object 19" descr=""/>
          <p:cNvSpPr/>
          <p:nvPr/>
        </p:nvSpPr>
        <p:spPr>
          <a:xfrm>
            <a:off x="510380" y="6740908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604" name="object 20" descr=""/>
          <p:cNvSpPr/>
          <p:nvPr/>
        </p:nvSpPr>
        <p:spPr>
          <a:xfrm>
            <a:off x="534876" y="7221308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605" name="object 21" descr=""/>
          <p:cNvSpPr/>
          <p:nvPr/>
        </p:nvSpPr>
        <p:spPr>
          <a:xfrm>
            <a:off x="534876" y="7392823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606" name="object 22" descr=""/>
          <p:cNvSpPr/>
          <p:nvPr/>
        </p:nvSpPr>
        <p:spPr>
          <a:xfrm>
            <a:off x="534876" y="7564338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607" name="object 24" descr=""/>
          <p:cNvSpPr/>
          <p:nvPr/>
        </p:nvSpPr>
        <p:spPr>
          <a:xfrm>
            <a:off x="0" y="1752016"/>
            <a:ext cx="7561580" cy="758825"/>
          </a:xfrm>
          <a:custGeom>
            <a:avLst/>
            <a:ahLst/>
            <a:rect l="l" t="t" r="r" b="b"/>
            <a:pathLst>
              <a:path w="7561580" h="758825">
                <a:moveTo>
                  <a:pt x="7561450" y="758515"/>
                </a:moveTo>
                <a:lnTo>
                  <a:pt x="0" y="758515"/>
                </a:lnTo>
                <a:lnTo>
                  <a:pt x="0" y="0"/>
                </a:lnTo>
                <a:lnTo>
                  <a:pt x="7561450" y="0"/>
                </a:lnTo>
                <a:lnTo>
                  <a:pt x="7561450" y="758515"/>
                </a:lnTo>
                <a:close/>
              </a:path>
            </a:pathLst>
          </a:custGeom>
          <a:solidFill>
            <a:srgbClr val="DDDDDD"/>
          </a:solidFill>
        </p:spPr>
        <p:txBody>
          <a:bodyPr bIns="0" lIns="0" rIns="0" rtlCol="0" tIns="0" wrap="square"/>
          <a:p/>
        </p:txBody>
      </p:sp>
      <p:sp>
        <p:nvSpPr>
          <p:cNvPr id="1048608" name="object 25" descr=""/>
          <p:cNvSpPr txBox="1"/>
          <p:nvPr/>
        </p:nvSpPr>
        <p:spPr>
          <a:xfrm>
            <a:off x="940812" y="2029672"/>
            <a:ext cx="1056319" cy="15240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</a:rPr>
              <a:t>8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</a:rPr>
              <a:t>9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</a:rPr>
              <a:t>2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</a:rPr>
              <a:t>5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</a:rPr>
              <a:t>4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</a:rPr>
              <a:t>6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</a:rPr>
              <a:t>4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</a:rPr>
              <a:t>3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</a:rPr>
              <a:t>0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048609" name="object 26" descr=""/>
          <p:cNvSpPr txBox="1"/>
          <p:nvPr/>
        </p:nvSpPr>
        <p:spPr>
          <a:xfrm>
            <a:off x="2722691" y="2029672"/>
            <a:ext cx="1631950" cy="15240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a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b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i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a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r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j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u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n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a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n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5</a:t>
            </a:r>
            <a:r>
              <a:rPr dirty="0" sz="1000" lang="en-US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7</a:t>
            </a:r>
            <a:r>
              <a:rPr dirty="0" sz="1000" spc="-10">
                <a:solidFill>
                  <a:srgbClr val="333333"/>
                </a:solidFill>
                <a:latin typeface="Tahoma"/>
                <a:cs typeface="Tahoma"/>
                <a:hlinkClick r:id="rId1"/>
              </a:rPr>
              <a:t>@gmail.com</a:t>
            </a:r>
            <a:endParaRPr sz="1000">
              <a:latin typeface="Tahoma"/>
              <a:cs typeface="Tahoma"/>
            </a:endParaRPr>
          </a:p>
        </p:txBody>
      </p:sp>
      <p:grpSp>
        <p:nvGrpSpPr>
          <p:cNvPr id="12" name="object 28" descr=""/>
          <p:cNvGrpSpPr/>
          <p:nvPr/>
        </p:nvGrpSpPr>
        <p:grpSpPr>
          <a:xfrm>
            <a:off x="838953" y="2044070"/>
            <a:ext cx="4019083" cy="174717"/>
            <a:chOff x="677305" y="2036260"/>
            <a:chExt cx="4265295" cy="185420"/>
          </a:xfrm>
        </p:grpSpPr>
        <p:pic>
          <p:nvPicPr>
            <p:cNvPr id="2097152" name="object 29" descr=""/>
            <p:cNvPicPr>
              <a:picLocks/>
            </p:cNvPicPr>
            <p:nvPr/>
          </p:nvPicPr>
          <p:blipFill>
            <a:blip xmlns:r="http://schemas.openxmlformats.org/officeDocument/2006/relationships" r:embed="rId2" cstate="print"/>
            <a:stretch>
              <a:fillRect/>
            </a:stretch>
          </p:blipFill>
          <p:spPr>
            <a:xfrm>
              <a:off x="677305" y="2036260"/>
              <a:ext cx="137639" cy="185172"/>
            </a:xfrm>
            <a:prstGeom prst="rect"/>
          </p:spPr>
        </p:pic>
        <p:pic>
          <p:nvPicPr>
            <p:cNvPr id="2097153" name="object 30" descr=""/>
            <p:cNvPicPr>
              <a:picLocks/>
            </p:cNvPicPr>
            <p:nvPr/>
          </p:nvPicPr>
          <p:blipFill>
            <a:blip xmlns:r="http://schemas.openxmlformats.org/officeDocument/2006/relationships" r:embed="rId3" cstate="print"/>
            <a:stretch>
              <a:fillRect/>
            </a:stretch>
          </p:blipFill>
          <p:spPr>
            <a:xfrm>
              <a:off x="4827927" y="2043913"/>
              <a:ext cx="114343" cy="171514"/>
            </a:xfrm>
            <a:prstGeom prst="rect"/>
          </p:spPr>
        </p:pic>
        <p:pic>
          <p:nvPicPr>
            <p:cNvPr id="2097154" name="object 31" descr=""/>
            <p:cNvPicPr>
              <a:picLocks/>
            </p:cNvPicPr>
            <p:nvPr/>
          </p:nvPicPr>
          <p:blipFill>
            <a:blip xmlns:r="http://schemas.openxmlformats.org/officeDocument/2006/relationships" r:embed="rId4" cstate="print"/>
            <a:stretch>
              <a:fillRect/>
            </a:stretch>
          </p:blipFill>
          <p:spPr>
            <a:xfrm>
              <a:off x="2425261" y="2045630"/>
              <a:ext cx="155584" cy="147804"/>
            </a:xfrm>
            <a:prstGeom prst="rect"/>
          </p:spPr>
        </p:pic>
      </p:grpSp>
      <p:sp>
        <p:nvSpPr>
          <p:cNvPr id="1048610" name="object 32" descr=""/>
          <p:cNvSpPr txBox="1"/>
          <p:nvPr/>
        </p:nvSpPr>
        <p:spPr>
          <a:xfrm>
            <a:off x="1579426" y="5061939"/>
            <a:ext cx="396240" cy="16319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>
                <a:solidFill>
                  <a:srgbClr val="333333"/>
                </a:solidFill>
                <a:latin typeface="Arial Black"/>
                <a:cs typeface="Arial Black"/>
              </a:rPr>
              <a:t>8</a:t>
            </a:r>
            <a:r>
              <a:rPr dirty="0" sz="900" lang="en-US" spc="-10">
                <a:solidFill>
                  <a:srgbClr val="333333"/>
                </a:solidFill>
                <a:latin typeface="Arial Black"/>
                <a:cs typeface="Arial Black"/>
              </a:rPr>
              <a:t>6</a:t>
            </a:r>
            <a:r>
              <a:rPr dirty="0" sz="900" lang="en-US" spc="-10">
                <a:solidFill>
                  <a:srgbClr val="333333"/>
                </a:solidFill>
                <a:latin typeface="Arial Black"/>
                <a:cs typeface="Arial Black"/>
              </a:rPr>
              <a:t>.</a:t>
            </a:r>
            <a:r>
              <a:rPr dirty="0" sz="900" lang="en-US" spc="-10">
                <a:solidFill>
                  <a:srgbClr val="333333"/>
                </a:solidFill>
                <a:latin typeface="Arial Black"/>
                <a:cs typeface="Arial Black"/>
              </a:rPr>
              <a:t>6</a:t>
            </a:r>
            <a:r>
              <a:rPr dirty="0" sz="900" lang="en-US" spc="-10">
                <a:solidFill>
                  <a:srgbClr val="333333"/>
                </a:solidFill>
                <a:latin typeface="Arial Black"/>
                <a:cs typeface="Arial Black"/>
              </a:rPr>
              <a:t>%</a:t>
            </a:r>
            <a:endParaRPr sz="900">
              <a:latin typeface="Arial Black"/>
              <a:cs typeface="Arial Black"/>
            </a:endParaRPr>
          </a:p>
        </p:txBody>
      </p:sp>
      <p:sp>
        <p:nvSpPr>
          <p:cNvPr id="1048611" name="object 43" descr=""/>
          <p:cNvSpPr txBox="1">
            <a:spLocks noGrp="1"/>
          </p:cNvSpPr>
          <p:nvPr>
            <p:ph type="body" idx="1"/>
          </p:nvPr>
        </p:nvSpPr>
        <p:spPr>
          <a:xfrm>
            <a:off x="2848494" y="4402880"/>
            <a:ext cx="4752975" cy="3619374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49530">
              <a:lnSpc>
                <a:spcPct val="100000"/>
              </a:lnSpc>
              <a:spcBef>
                <a:spcPts val="100"/>
              </a:spcBef>
            </a:pPr>
            <a:r>
              <a:rPr dirty="0"/>
              <a:t>ACADEMIC</a:t>
            </a:r>
            <a:r>
              <a:rPr dirty="0" spc="80"/>
              <a:t> </a:t>
            </a:r>
            <a:r>
              <a:rPr dirty="0" spc="35"/>
              <a:t>PROJECT</a:t>
            </a:r>
          </a:p>
          <a:p>
            <a:pPr marL="49530">
              <a:lnSpc>
                <a:spcPct val="100000"/>
              </a:lnSpc>
              <a:spcBef>
                <a:spcPts val="865"/>
              </a:spcBef>
            </a:pPr>
            <a:r>
              <a:rPr b="0" dirty="0" sz="900">
                <a:latin typeface="Lucida Sans Unicode"/>
                <a:cs typeface="Lucida Sans Unicode"/>
              </a:rPr>
              <a:t>Conduct</a:t>
            </a:r>
            <a:r>
              <a:rPr b="0" dirty="0" sz="900" spc="75">
                <a:latin typeface="Lucida Sans Unicode"/>
                <a:cs typeface="Lucida Sans Unicode"/>
              </a:rPr>
              <a:t> </a:t>
            </a:r>
            <a:r>
              <a:rPr b="0" dirty="0" sz="900" spc="105">
                <a:latin typeface="Lucida Sans Unicode"/>
                <a:cs typeface="Lucida Sans Unicode"/>
              </a:rPr>
              <a:t>a</a:t>
            </a:r>
            <a:r>
              <a:rPr b="0" dirty="0" sz="900" spc="7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research</a:t>
            </a:r>
            <a:r>
              <a:rPr b="0" dirty="0" sz="900" spc="7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study</a:t>
            </a:r>
            <a:r>
              <a:rPr b="0" dirty="0" sz="900" spc="75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on</a:t>
            </a:r>
            <a:endParaRPr sz="900">
              <a:latin typeface="Lucida Sans Unicode"/>
              <a:cs typeface="Lucida Sans Unicode"/>
            </a:endParaRPr>
          </a:p>
          <a:p>
            <a:pPr indent="130810" marL="49530" marR="30480">
              <a:lnSpc>
                <a:spcPct val="141300"/>
              </a:lnSpc>
            </a:pPr>
            <a:r>
              <a:rPr b="0" dirty="0" sz="900">
                <a:latin typeface="Lucida Sans Unicode"/>
                <a:cs typeface="Lucida Sans Unicode"/>
              </a:rPr>
              <a:t>“</a:t>
            </a:r>
            <a:r>
              <a:rPr b="0" dirty="0" sz="900" spc="15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A</a:t>
            </a:r>
            <a:r>
              <a:rPr b="0" dirty="0" sz="900" spc="16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study</a:t>
            </a:r>
            <a:r>
              <a:rPr b="0" dirty="0" sz="900" spc="16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to</a:t>
            </a:r>
            <a:r>
              <a:rPr b="0" dirty="0" sz="900" spc="16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assess</a:t>
            </a:r>
            <a:r>
              <a:rPr b="0" dirty="0" sz="900" spc="15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the</a:t>
            </a:r>
            <a:r>
              <a:rPr b="0" dirty="0" sz="900" spc="16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knowledge</a:t>
            </a:r>
            <a:r>
              <a:rPr b="0" dirty="0" sz="900" spc="16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regarding</a:t>
            </a:r>
            <a:r>
              <a:rPr b="0" dirty="0" sz="900" spc="16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negative</a:t>
            </a:r>
            <a:r>
              <a:rPr b="0" dirty="0" sz="900" spc="15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psychological</a:t>
            </a:r>
            <a:r>
              <a:rPr b="0" dirty="0" sz="900" spc="16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effect</a:t>
            </a:r>
            <a:r>
              <a:rPr b="0" dirty="0" sz="900" spc="160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of </a:t>
            </a:r>
            <a:r>
              <a:rPr b="0" dirty="0" sz="900">
                <a:latin typeface="Lucida Sans Unicode"/>
                <a:cs typeface="Lucida Sans Unicode"/>
              </a:rPr>
              <a:t>online</a:t>
            </a:r>
            <a:r>
              <a:rPr b="0" dirty="0" sz="900" spc="8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gaming</a:t>
            </a:r>
            <a:r>
              <a:rPr b="0" dirty="0" sz="900" spc="8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among</a:t>
            </a:r>
            <a:r>
              <a:rPr b="0" dirty="0" sz="900" spc="8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teenagers</a:t>
            </a:r>
            <a:r>
              <a:rPr b="0" dirty="0" sz="900" spc="85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in</a:t>
            </a:r>
            <a:r>
              <a:rPr b="0" dirty="0" sz="900" spc="8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selected</a:t>
            </a:r>
            <a:r>
              <a:rPr b="0" dirty="0" sz="900" spc="8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school</a:t>
            </a:r>
            <a:r>
              <a:rPr b="0" dirty="0" sz="900" spc="8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at</a:t>
            </a:r>
            <a:r>
              <a:rPr b="0" dirty="0" sz="900" spc="8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Namakkal</a:t>
            </a:r>
            <a:r>
              <a:rPr b="0" dirty="0" sz="900" spc="85">
                <a:latin typeface="Lucida Sans Unicode"/>
                <a:cs typeface="Lucida Sans Unicode"/>
              </a:rPr>
              <a:t> </a:t>
            </a:r>
            <a:r>
              <a:rPr b="0" dirty="0" sz="900" spc="-20">
                <a:latin typeface="Lucida Sans Unicode"/>
                <a:cs typeface="Lucida Sans Unicode"/>
              </a:rPr>
              <a:t>district.</a:t>
            </a:r>
            <a:r>
              <a:rPr b="0" dirty="0" sz="900" spc="80">
                <a:latin typeface="Lucida Sans Unicode"/>
                <a:cs typeface="Lucida Sans Unicode"/>
              </a:rPr>
              <a:t> </a:t>
            </a:r>
            <a:r>
              <a:rPr b="0" dirty="0" sz="900" spc="-50">
                <a:latin typeface="Lucida Sans Unicode"/>
                <a:cs typeface="Lucida Sans Unicode"/>
              </a:rPr>
              <a:t>” </a:t>
            </a:r>
            <a:r>
              <a:rPr b="0" dirty="0" sz="900" spc="-40">
                <a:latin typeface="Lucida Sans Unicode"/>
                <a:cs typeface="Lucida Sans Unicode"/>
              </a:rPr>
              <a:t>TRAINING</a:t>
            </a:r>
            <a:r>
              <a:rPr b="0" dirty="0" sz="900" spc="-5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PROGRAMMES</a:t>
            </a:r>
            <a:endParaRPr sz="900">
              <a:latin typeface="Lucida Sans Unicode"/>
              <a:cs typeface="Lucida Sans Unicode"/>
            </a:endParaRPr>
          </a:p>
          <a:p>
            <a:pPr algn="just" indent="267970" marL="49530" marR="30480">
              <a:lnSpc>
                <a:spcPct val="141300"/>
              </a:lnSpc>
            </a:pPr>
            <a:r>
              <a:rPr b="0" dirty="0" sz="900">
                <a:latin typeface="Lucida Sans Unicode"/>
                <a:cs typeface="Lucida Sans Unicode"/>
              </a:rPr>
              <a:t>Underwent</a:t>
            </a:r>
            <a:r>
              <a:rPr b="0" dirty="0" sz="900" spc="100">
                <a:latin typeface="Lucida Sans Unicode"/>
                <a:cs typeface="Lucida Sans Unicode"/>
              </a:rPr>
              <a:t> </a:t>
            </a:r>
            <a:r>
              <a:rPr b="0" dirty="0" sz="900" spc="-30">
                <a:latin typeface="Lucida Sans Unicode"/>
                <a:cs typeface="Lucida Sans Unicode"/>
              </a:rPr>
              <a:t>skillful</a:t>
            </a:r>
            <a:r>
              <a:rPr b="0" dirty="0" sz="900" spc="100">
                <a:latin typeface="Lucida Sans Unicode"/>
                <a:cs typeface="Lucida Sans Unicode"/>
              </a:rPr>
              <a:t> </a:t>
            </a:r>
            <a:r>
              <a:rPr b="0" dirty="0" sz="900" spc="50">
                <a:latin typeface="Lucida Sans Unicode"/>
                <a:cs typeface="Lucida Sans Unicode"/>
              </a:rPr>
              <a:t>and</a:t>
            </a:r>
            <a:r>
              <a:rPr b="0" dirty="0" sz="900" spc="10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knowledge</a:t>
            </a:r>
            <a:r>
              <a:rPr b="0" dirty="0" sz="900" spc="10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training</a:t>
            </a:r>
            <a:r>
              <a:rPr b="0" dirty="0" sz="900" spc="10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at</a:t>
            </a:r>
            <a:r>
              <a:rPr b="0" dirty="0" sz="900" spc="105">
                <a:latin typeface="Lucida Sans Unicode"/>
                <a:cs typeface="Lucida Sans Unicode"/>
              </a:rPr>
              <a:t> </a:t>
            </a:r>
            <a:r>
              <a:rPr b="0" dirty="0" sz="900" spc="55">
                <a:latin typeface="Lucida Sans Unicode"/>
                <a:cs typeface="Lucida Sans Unicode"/>
              </a:rPr>
              <a:t>Swamy</a:t>
            </a:r>
            <a:r>
              <a:rPr b="0" dirty="0" sz="900" spc="10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Vivekanandha</a:t>
            </a:r>
            <a:r>
              <a:rPr b="0" dirty="0" sz="900" spc="100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medical </a:t>
            </a:r>
            <a:r>
              <a:rPr b="0" dirty="0" sz="900">
                <a:latin typeface="Lucida Sans Unicode"/>
                <a:cs typeface="Lucida Sans Unicode"/>
              </a:rPr>
              <a:t>college</a:t>
            </a:r>
            <a:r>
              <a:rPr b="0" dirty="0" sz="900" spc="16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hospital</a:t>
            </a:r>
            <a:r>
              <a:rPr b="0" dirty="0" sz="900" spc="170">
                <a:latin typeface="Lucida Sans Unicode"/>
                <a:cs typeface="Lucida Sans Unicode"/>
              </a:rPr>
              <a:t> </a:t>
            </a:r>
            <a:r>
              <a:rPr b="0" dirty="0" sz="900" spc="50">
                <a:latin typeface="Lucida Sans Unicode"/>
                <a:cs typeface="Lucida Sans Unicode"/>
              </a:rPr>
              <a:t>and</a:t>
            </a:r>
            <a:r>
              <a:rPr b="0" dirty="0" sz="900" spc="16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research</a:t>
            </a:r>
            <a:r>
              <a:rPr b="0" dirty="0" sz="900" spc="170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institute,</a:t>
            </a:r>
            <a:r>
              <a:rPr b="0" dirty="0" sz="900" spc="16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Tiruchengode</a:t>
            </a:r>
            <a:r>
              <a:rPr b="0" dirty="0" sz="900" spc="170">
                <a:latin typeface="Lucida Sans Unicode"/>
                <a:cs typeface="Lucida Sans Unicode"/>
              </a:rPr>
              <a:t> </a:t>
            </a:r>
            <a:r>
              <a:rPr b="0" dirty="0" sz="900" spc="50">
                <a:latin typeface="Lucida Sans Unicode"/>
                <a:cs typeface="Lucida Sans Unicode"/>
              </a:rPr>
              <a:t>and</a:t>
            </a:r>
            <a:r>
              <a:rPr b="0" dirty="0" sz="900" spc="16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Government</a:t>
            </a:r>
            <a:r>
              <a:rPr b="0" dirty="0" sz="900" spc="170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medical </a:t>
            </a:r>
            <a:r>
              <a:rPr b="0" dirty="0" sz="900">
                <a:latin typeface="Lucida Sans Unicode"/>
                <a:cs typeface="Lucida Sans Unicode"/>
              </a:rPr>
              <a:t>college</a:t>
            </a:r>
            <a:r>
              <a:rPr b="0" dirty="0" sz="900" spc="30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hospital,</a:t>
            </a:r>
            <a:r>
              <a:rPr b="0" dirty="0" sz="900" spc="3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Namakkal</a:t>
            </a:r>
            <a:r>
              <a:rPr b="0" dirty="0" sz="900" spc="35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for</a:t>
            </a:r>
            <a:r>
              <a:rPr b="0" dirty="0" sz="900" spc="3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the</a:t>
            </a:r>
            <a:r>
              <a:rPr b="0" dirty="0" sz="900" spc="3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past</a:t>
            </a:r>
            <a:r>
              <a:rPr b="0" dirty="0" sz="900" spc="3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4</a:t>
            </a:r>
            <a:r>
              <a:rPr b="0" dirty="0" sz="900" spc="3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years</a:t>
            </a:r>
            <a:r>
              <a:rPr b="0" dirty="0" sz="900" spc="35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including</a:t>
            </a:r>
            <a:endParaRPr sz="900">
              <a:latin typeface="Lucida Sans Unicode"/>
              <a:cs typeface="Lucida Sans Unicode"/>
            </a:endParaRPr>
          </a:p>
          <a:p>
            <a:pPr algn="just" indent="365760" marL="49530" marR="3865879">
              <a:lnSpc>
                <a:spcPct val="141300"/>
              </a:lnSpc>
            </a:pPr>
            <a:r>
              <a:rPr b="0" dirty="0" sz="900" spc="-10">
                <a:latin typeface="Lucida Sans Unicode"/>
                <a:cs typeface="Lucida Sans Unicode"/>
              </a:rPr>
              <a:t>Surgical </a:t>
            </a:r>
            <a:r>
              <a:rPr b="0" dirty="0" sz="900">
                <a:latin typeface="Lucida Sans Unicode"/>
                <a:cs typeface="Lucida Sans Unicode"/>
              </a:rPr>
              <a:t>Ø</a:t>
            </a:r>
            <a:r>
              <a:rPr b="0" dirty="0" sz="900" spc="-40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Medical</a:t>
            </a:r>
            <a:endParaRPr sz="900">
              <a:latin typeface="Lucida Sans Unicode"/>
              <a:cs typeface="Lucida Sans Unicode"/>
            </a:endParaRPr>
          </a:p>
          <a:p>
            <a:pPr marL="49530" marR="3987800">
              <a:lnSpc>
                <a:spcPct val="141300"/>
              </a:lnSpc>
            </a:pPr>
            <a:r>
              <a:rPr b="0" dirty="0" sz="900">
                <a:latin typeface="Lucida Sans Unicode"/>
                <a:cs typeface="Lucida Sans Unicode"/>
              </a:rPr>
              <a:t>Ø</a:t>
            </a:r>
            <a:r>
              <a:rPr b="0" dirty="0" sz="900" spc="-40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Pediatrics </a:t>
            </a:r>
            <a:r>
              <a:rPr b="0" dirty="0" sz="900">
                <a:latin typeface="Lucida Sans Unicode"/>
                <a:cs typeface="Lucida Sans Unicode"/>
              </a:rPr>
              <a:t>Ø</a:t>
            </a:r>
            <a:r>
              <a:rPr b="0" dirty="0" sz="900" spc="-40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Psychiatry</a:t>
            </a:r>
            <a:endParaRPr sz="900">
              <a:latin typeface="Lucida Sans Unicode"/>
              <a:cs typeface="Lucida Sans Unicode"/>
            </a:endParaRPr>
          </a:p>
          <a:p>
            <a:pPr marL="49530" marR="3180715">
              <a:lnSpc>
                <a:spcPct val="141300"/>
              </a:lnSpc>
            </a:pPr>
            <a:r>
              <a:rPr b="0" dirty="0" sz="900">
                <a:latin typeface="Lucida Sans Unicode"/>
                <a:cs typeface="Lucida Sans Unicode"/>
              </a:rPr>
              <a:t>Ø</a:t>
            </a:r>
            <a:r>
              <a:rPr b="0" dirty="0" sz="900" spc="-5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Midwifery</a:t>
            </a:r>
            <a:r>
              <a:rPr b="0" dirty="0" sz="900" spc="-45">
                <a:latin typeface="Lucida Sans Unicode"/>
                <a:cs typeface="Lucida Sans Unicode"/>
              </a:rPr>
              <a:t> </a:t>
            </a:r>
            <a:r>
              <a:rPr b="0" dirty="0" sz="900" spc="50">
                <a:latin typeface="Lucida Sans Unicode"/>
                <a:cs typeface="Lucida Sans Unicode"/>
              </a:rPr>
              <a:t>and</a:t>
            </a:r>
            <a:r>
              <a:rPr b="0" dirty="0" sz="900" spc="-50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obstetrics </a:t>
            </a:r>
            <a:r>
              <a:rPr b="0" dirty="0" sz="900">
                <a:latin typeface="Lucida Sans Unicode"/>
                <a:cs typeface="Lucida Sans Unicode"/>
              </a:rPr>
              <a:t>Ø</a:t>
            </a:r>
            <a:r>
              <a:rPr b="0" dirty="0" sz="900" spc="6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Community</a:t>
            </a:r>
            <a:r>
              <a:rPr b="0" dirty="0" sz="900" spc="65">
                <a:latin typeface="Lucida Sans Unicode"/>
                <a:cs typeface="Lucida Sans Unicode"/>
              </a:rPr>
              <a:t> </a:t>
            </a:r>
            <a:r>
              <a:rPr b="0" dirty="0" sz="900" spc="-10">
                <a:latin typeface="Lucida Sans Unicode"/>
                <a:cs typeface="Lucida Sans Unicode"/>
              </a:rPr>
              <a:t>Health</a:t>
            </a:r>
            <a:endParaRPr sz="900">
              <a:latin typeface="Lucida Sans Unicode"/>
              <a:cs typeface="Lucida Sans Unicode"/>
            </a:endParaRPr>
          </a:p>
          <a:p>
            <a:pPr marL="38100">
              <a:lnSpc>
                <a:spcPct val="100000"/>
              </a:lnSpc>
              <a:spcBef>
                <a:spcPts val="690"/>
              </a:spcBef>
            </a:pPr>
            <a:r>
              <a:rPr dirty="0"/>
              <a:t>CO-</a:t>
            </a:r>
            <a:r>
              <a:rPr dirty="0" spc="-10"/>
              <a:t>CURRICULAR</a:t>
            </a:r>
            <a:r>
              <a:rPr dirty="0" spc="-20"/>
              <a:t> </a:t>
            </a:r>
            <a:r>
              <a:rPr dirty="0" spc="-10"/>
              <a:t>ACTIVITIES</a:t>
            </a:r>
          </a:p>
          <a:p>
            <a:pPr algn="just" marL="38100" marR="41910">
              <a:lnSpc>
                <a:spcPct val="138900"/>
              </a:lnSpc>
              <a:spcBef>
                <a:spcPts val="204"/>
              </a:spcBef>
            </a:pPr>
            <a:r>
              <a:rPr b="0" dirty="0" sz="900" spc="25">
                <a:latin typeface="Lucida Sans Unicode"/>
                <a:cs typeface="Lucida Sans Unicode"/>
              </a:rPr>
              <a:t>Participated</a:t>
            </a:r>
            <a:r>
              <a:rPr b="0" dirty="0" sz="900" spc="595">
                <a:latin typeface="Lucida Sans Unicode"/>
                <a:cs typeface="Lucida Sans Unicode"/>
              </a:rPr>
              <a:t> </a:t>
            </a:r>
            <a:r>
              <a:rPr b="0" dirty="0" sz="900" spc="-20">
                <a:latin typeface="Lucida Sans Unicode"/>
                <a:cs typeface="Lucida Sans Unicode"/>
              </a:rPr>
              <a:t>in</a:t>
            </a:r>
            <a:r>
              <a:rPr b="0" dirty="0" sz="900" spc="595">
                <a:latin typeface="Lucida Sans Unicode"/>
                <a:cs typeface="Lucida Sans Unicode"/>
              </a:rPr>
              <a:t> </a:t>
            </a:r>
            <a:r>
              <a:rPr b="0" dirty="0" sz="900" spc="15">
                <a:latin typeface="Lucida Sans Unicode"/>
                <a:cs typeface="Lucida Sans Unicode"/>
              </a:rPr>
              <a:t>the</a:t>
            </a:r>
            <a:r>
              <a:rPr b="0" dirty="0" sz="900" spc="595">
                <a:latin typeface="Lucida Sans Unicode"/>
                <a:cs typeface="Lucida Sans Unicode"/>
              </a:rPr>
              <a:t> </a:t>
            </a:r>
            <a:r>
              <a:rPr b="0" dirty="0" sz="900" spc="10">
                <a:latin typeface="Lucida Sans Unicode"/>
                <a:cs typeface="Lucida Sans Unicode"/>
              </a:rPr>
              <a:t>National</a:t>
            </a:r>
            <a:r>
              <a:rPr b="0" dirty="0" sz="900" spc="59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Level</a:t>
            </a:r>
            <a:r>
              <a:rPr b="0" dirty="0" sz="900" spc="595">
                <a:latin typeface="Lucida Sans Unicode"/>
                <a:cs typeface="Lucida Sans Unicode"/>
              </a:rPr>
              <a:t> </a:t>
            </a:r>
            <a:r>
              <a:rPr b="0" dirty="0" sz="900" spc="30">
                <a:latin typeface="Lucida Sans Unicode"/>
                <a:cs typeface="Lucida Sans Unicode"/>
              </a:rPr>
              <a:t>Conference</a:t>
            </a:r>
            <a:r>
              <a:rPr b="0" dirty="0" sz="900" spc="595">
                <a:latin typeface="Lucida Sans Unicode"/>
                <a:cs typeface="Lucida Sans Unicode"/>
              </a:rPr>
              <a:t> </a:t>
            </a:r>
            <a:r>
              <a:rPr b="0" dirty="0" sz="900" spc="30">
                <a:latin typeface="Lucida Sans Unicode"/>
                <a:cs typeface="Lucida Sans Unicode"/>
              </a:rPr>
              <a:t>about</a:t>
            </a:r>
            <a:r>
              <a:rPr b="0" dirty="0" sz="900" spc="595">
                <a:latin typeface="Lucida Sans Unicode"/>
                <a:cs typeface="Lucida Sans Unicode"/>
              </a:rPr>
              <a:t> </a:t>
            </a:r>
            <a:r>
              <a:rPr b="0" dirty="0" sz="900" spc="5">
                <a:latin typeface="Lucida Sans Unicode"/>
                <a:cs typeface="Lucida Sans Unicode"/>
              </a:rPr>
              <a:t>“Forensic</a:t>
            </a:r>
            <a:r>
              <a:rPr b="0" dirty="0" sz="900" spc="595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Nursing-</a:t>
            </a:r>
            <a:r>
              <a:rPr b="0" dirty="0" sz="900" spc="-20">
                <a:latin typeface="Lucida Sans Unicode"/>
                <a:cs typeface="Lucida Sans Unicode"/>
              </a:rPr>
              <a:t> </a:t>
            </a:r>
            <a:r>
              <a:rPr b="0" dirty="0" sz="900" spc="-555">
                <a:latin typeface="Lucida Sans Unicode"/>
                <a:cs typeface="Lucida Sans Unicode"/>
              </a:rPr>
              <a:t>N</a:t>
            </a:r>
            <a:r>
              <a:rPr baseline="62500" b="0" dirty="0" sz="600" spc="30">
                <a:latin typeface="Lucida Sans Unicode"/>
                <a:cs typeface="Lucida Sans Unicode"/>
              </a:rPr>
              <a:t>C</a:t>
            </a:r>
            <a:r>
              <a:rPr baseline="62500" b="0" dirty="0" sz="600" spc="135">
                <a:latin typeface="Lucida Sans Unicode"/>
                <a:cs typeface="Lucida Sans Unicode"/>
              </a:rPr>
              <a:t> </a:t>
            </a:r>
            <a:r>
              <a:rPr b="0" dirty="0" sz="900" spc="25">
                <a:latin typeface="Lucida Sans Unicode"/>
                <a:cs typeface="Lucida Sans Unicode"/>
              </a:rPr>
              <a:t>avigating</a:t>
            </a:r>
            <a:r>
              <a:rPr b="0" dirty="0" sz="900" spc="190">
                <a:latin typeface="Lucida Sans Unicode"/>
                <a:cs typeface="Lucida Sans Unicode"/>
              </a:rPr>
              <a:t> </a:t>
            </a:r>
            <a:r>
              <a:rPr b="0" dirty="0" sz="900" spc="10">
                <a:latin typeface="Lucida Sans Unicode"/>
                <a:cs typeface="Lucida Sans Unicode"/>
              </a:rPr>
              <a:t>Legal</a:t>
            </a:r>
            <a:r>
              <a:rPr b="0" dirty="0" sz="900" spc="190">
                <a:latin typeface="Lucida Sans Unicode"/>
                <a:cs typeface="Lucida Sans Unicode"/>
              </a:rPr>
              <a:t> </a:t>
            </a:r>
            <a:r>
              <a:rPr b="0" dirty="0" sz="900" spc="35">
                <a:latin typeface="Lucida Sans Unicode"/>
                <a:cs typeface="Lucida Sans Unicode"/>
              </a:rPr>
              <a:t>&amp;</a:t>
            </a:r>
            <a:r>
              <a:rPr b="0" dirty="0" sz="900" spc="190">
                <a:latin typeface="Lucida Sans Unicode"/>
                <a:cs typeface="Lucida Sans Unicode"/>
              </a:rPr>
              <a:t> </a:t>
            </a:r>
            <a:r>
              <a:rPr b="0" dirty="0" sz="900" spc="10">
                <a:latin typeface="Lucida Sans Unicode"/>
                <a:cs typeface="Lucida Sans Unicode"/>
              </a:rPr>
              <a:t>Ethical</a:t>
            </a:r>
            <a:r>
              <a:rPr b="0" dirty="0" sz="900" spc="190">
                <a:latin typeface="Lucida Sans Unicode"/>
                <a:cs typeface="Lucida Sans Unicode"/>
              </a:rPr>
              <a:t> </a:t>
            </a:r>
            <a:r>
              <a:rPr b="0" dirty="0" sz="900" spc="5">
                <a:latin typeface="Lucida Sans Unicode"/>
                <a:cs typeface="Lucida Sans Unicode"/>
              </a:rPr>
              <a:t>Complexities”</a:t>
            </a:r>
            <a:r>
              <a:rPr b="0" dirty="0" sz="900" spc="190">
                <a:latin typeface="Lucida Sans Unicode"/>
                <a:cs typeface="Lucida Sans Unicode"/>
              </a:rPr>
              <a:t> </a:t>
            </a:r>
            <a:r>
              <a:rPr b="0" dirty="0" sz="900" spc="-20">
                <a:latin typeface="Lucida Sans Unicode"/>
                <a:cs typeface="Lucida Sans Unicode"/>
              </a:rPr>
              <a:t>in</a:t>
            </a:r>
            <a:r>
              <a:rPr b="0" dirty="0" sz="900" spc="190">
                <a:latin typeface="Lucida Sans Unicode"/>
                <a:cs typeface="Lucida Sans Unicode"/>
              </a:rPr>
              <a:t> </a:t>
            </a:r>
            <a:r>
              <a:rPr b="0" dirty="0" sz="900" spc="15">
                <a:latin typeface="Lucida Sans Unicode"/>
                <a:cs typeface="Lucida Sans Unicode"/>
              </a:rPr>
              <a:t>the</a:t>
            </a:r>
            <a:r>
              <a:rPr b="0" dirty="0" sz="900" spc="190">
                <a:latin typeface="Lucida Sans Unicode"/>
                <a:cs typeface="Lucida Sans Unicode"/>
              </a:rPr>
              <a:t> </a:t>
            </a:r>
            <a:r>
              <a:rPr b="0" dirty="0" sz="900" spc="20">
                <a:latin typeface="Lucida Sans Unicode"/>
                <a:cs typeface="Lucida Sans Unicode"/>
              </a:rPr>
              <a:t>month</a:t>
            </a:r>
            <a:r>
              <a:rPr b="0" dirty="0" sz="900" spc="190">
                <a:latin typeface="Lucida Sans Unicode"/>
                <a:cs typeface="Lucida Sans Unicode"/>
              </a:rPr>
              <a:t> </a:t>
            </a:r>
            <a:r>
              <a:rPr b="0" dirty="0" sz="900" spc="-5">
                <a:latin typeface="Lucida Sans Unicode"/>
                <a:cs typeface="Lucida Sans Unicode"/>
              </a:rPr>
              <a:t>of</a:t>
            </a:r>
            <a:r>
              <a:rPr b="0" dirty="0" sz="900" spc="190">
                <a:latin typeface="Lucida Sans Unicode"/>
                <a:cs typeface="Lucida Sans Unicode"/>
              </a:rPr>
              <a:t> </a:t>
            </a:r>
            <a:r>
              <a:rPr b="0" dirty="0" sz="900" spc="-90">
                <a:latin typeface="Lucida Sans Unicode"/>
                <a:cs typeface="Lucida Sans Unicode"/>
              </a:rPr>
              <a:t>12</a:t>
            </a:r>
            <a:r>
              <a:rPr baseline="40404" b="0" dirty="0" sz="825" spc="-135">
                <a:latin typeface="Lucida Sans Unicode"/>
                <a:cs typeface="Lucida Sans Unicode"/>
              </a:rPr>
              <a:t>th</a:t>
            </a:r>
            <a:r>
              <a:rPr baseline="40404" b="0" dirty="0" sz="825" spc="457">
                <a:latin typeface="Lucida Sans Unicode"/>
                <a:cs typeface="Lucida Sans Unicode"/>
              </a:rPr>
              <a:t> </a:t>
            </a:r>
            <a:r>
              <a:rPr b="0" dirty="0" sz="900" spc="35">
                <a:latin typeface="Lucida Sans Unicode"/>
                <a:cs typeface="Lucida Sans Unicode"/>
              </a:rPr>
              <a:t>December</a:t>
            </a:r>
            <a:r>
              <a:rPr b="0" dirty="0" sz="900" spc="190">
                <a:latin typeface="Lucida Sans Unicode"/>
                <a:cs typeface="Lucida Sans Unicode"/>
              </a:rPr>
              <a:t> </a:t>
            </a:r>
            <a:r>
              <a:rPr b="0" dirty="0" sz="900" spc="-35">
                <a:latin typeface="Lucida Sans Unicode"/>
                <a:cs typeface="Lucida Sans Unicode"/>
              </a:rPr>
              <a:t>2024</a:t>
            </a:r>
            <a:r>
              <a:rPr b="0" dirty="0" sz="900" spc="-10">
                <a:latin typeface="Lucida Sans Unicode"/>
                <a:cs typeface="Lucida Sans Unicode"/>
              </a:rPr>
              <a:t> </a:t>
            </a:r>
            <a:r>
              <a:rPr b="0" dirty="0" sz="900" spc="10">
                <a:latin typeface="Lucida Sans Unicode"/>
                <a:cs typeface="Lucida Sans Unicode"/>
              </a:rPr>
              <a:t>organized</a:t>
            </a:r>
            <a:r>
              <a:rPr b="0" dirty="0" sz="900" spc="114">
                <a:latin typeface="Lucida Sans Unicode"/>
                <a:cs typeface="Lucida Sans Unicode"/>
              </a:rPr>
              <a:t> </a:t>
            </a:r>
            <a:r>
              <a:rPr b="0" dirty="0" sz="900" spc="35">
                <a:latin typeface="Lucida Sans Unicode"/>
                <a:cs typeface="Lucida Sans Unicode"/>
              </a:rPr>
              <a:t>by</a:t>
            </a:r>
            <a:r>
              <a:rPr b="0" dirty="0" sz="900" spc="114">
                <a:latin typeface="Lucida Sans Unicode"/>
                <a:cs typeface="Lucida Sans Unicode"/>
              </a:rPr>
              <a:t> </a:t>
            </a:r>
            <a:r>
              <a:rPr b="0" dirty="0" sz="900" spc="30">
                <a:latin typeface="Lucida Sans Unicode"/>
                <a:cs typeface="Lucida Sans Unicode"/>
              </a:rPr>
              <a:t>Vivekanandha</a:t>
            </a:r>
            <a:r>
              <a:rPr b="0" dirty="0" sz="900" spc="114">
                <a:latin typeface="Lucida Sans Unicode"/>
                <a:cs typeface="Lucida Sans Unicode"/>
              </a:rPr>
              <a:t> </a:t>
            </a:r>
            <a:r>
              <a:rPr b="0" dirty="0" sz="900" spc="25">
                <a:latin typeface="Lucida Sans Unicode"/>
                <a:cs typeface="Lucida Sans Unicode"/>
              </a:rPr>
              <a:t>college</a:t>
            </a:r>
            <a:r>
              <a:rPr b="0" dirty="0" sz="900" spc="114">
                <a:latin typeface="Lucida Sans Unicode"/>
                <a:cs typeface="Lucida Sans Unicode"/>
              </a:rPr>
              <a:t> </a:t>
            </a:r>
            <a:r>
              <a:rPr b="0" dirty="0" sz="900" spc="-5">
                <a:latin typeface="Lucida Sans Unicode"/>
                <a:cs typeface="Lucida Sans Unicode"/>
              </a:rPr>
              <a:t>of</a:t>
            </a:r>
            <a:r>
              <a:rPr b="0" dirty="0" sz="900" spc="114">
                <a:latin typeface="Lucida Sans Unicode"/>
                <a:cs typeface="Lucida Sans Unicode"/>
              </a:rPr>
              <a:t> </a:t>
            </a:r>
            <a:r>
              <a:rPr b="0" dirty="0" sz="900" spc="-20">
                <a:latin typeface="Lucida Sans Unicode"/>
                <a:cs typeface="Lucida Sans Unicode"/>
              </a:rPr>
              <a:t>Nursing,</a:t>
            </a:r>
            <a:r>
              <a:rPr b="0" dirty="0" sz="900" spc="114">
                <a:latin typeface="Lucida Sans Unicode"/>
                <a:cs typeface="Lucida Sans Unicode"/>
              </a:rPr>
              <a:t> </a:t>
            </a:r>
            <a:r>
              <a:rPr b="0" dirty="0" sz="900" spc="40">
                <a:latin typeface="Lucida Sans Unicode"/>
                <a:cs typeface="Lucida Sans Unicode"/>
              </a:rPr>
              <a:t>Elayampalayam,</a:t>
            </a:r>
            <a:r>
              <a:rPr b="0" dirty="0" sz="900" spc="114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Tiruchengode,</a:t>
            </a:r>
            <a:r>
              <a:rPr b="0" dirty="0" sz="900" spc="-114">
                <a:latin typeface="Lucida Sans Unicode"/>
                <a:cs typeface="Lucida Sans Unicode"/>
              </a:rPr>
              <a:t> </a:t>
            </a:r>
            <a:r>
              <a:rPr b="0" dirty="0" sz="900" spc="10">
                <a:latin typeface="Lucida Sans Unicode"/>
                <a:cs typeface="Lucida Sans Unicode"/>
              </a:rPr>
              <a:t>Namakkal.</a:t>
            </a:r>
            <a:endParaRPr sz="900">
              <a:latin typeface="Lucida Sans Unicode"/>
              <a:cs typeface="Lucida Sans Unicode"/>
            </a:endParaRPr>
          </a:p>
          <a:p>
            <a:pPr indent="-225425" marL="262890" marR="3500754">
              <a:lnSpc>
                <a:spcPct val="138900"/>
              </a:lnSpc>
            </a:pPr>
            <a:r>
              <a:rPr b="0" dirty="0" sz="900" spc="-35">
                <a:latin typeface="Arial Black"/>
                <a:cs typeface="Arial Black"/>
              </a:rPr>
              <a:t>Participated</a:t>
            </a:r>
            <a:r>
              <a:rPr b="0" dirty="0" sz="900" spc="-25">
                <a:latin typeface="Arial Black"/>
                <a:cs typeface="Arial Black"/>
              </a:rPr>
              <a:t> </a:t>
            </a:r>
            <a:r>
              <a:rPr b="0" dirty="0" sz="900" lang="en-US" spc="-25">
                <a:latin typeface="Arial Black"/>
                <a:cs typeface="Arial Black"/>
              </a:rPr>
              <a:t> </a:t>
            </a:r>
            <a:r>
              <a:rPr b="0" dirty="0" sz="900" spc="-25">
                <a:latin typeface="Arial Black"/>
                <a:cs typeface="Arial Black"/>
              </a:rPr>
              <a:t>in</a:t>
            </a:r>
            <a:r>
              <a:rPr b="0" dirty="0" sz="900" spc="500">
                <a:latin typeface="Arial Black"/>
                <a:cs typeface="Arial Black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World</a:t>
            </a:r>
            <a:r>
              <a:rPr b="0" dirty="0" sz="900" spc="6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health</a:t>
            </a:r>
            <a:r>
              <a:rPr b="0" dirty="0" sz="900" spc="70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Day </a:t>
            </a:r>
            <a:r>
              <a:rPr b="0" dirty="0" sz="900">
                <a:latin typeface="Lucida Sans Unicode"/>
                <a:cs typeface="Lucida Sans Unicode"/>
              </a:rPr>
              <a:t>World</a:t>
            </a:r>
            <a:r>
              <a:rPr b="0" dirty="0" sz="900" spc="6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heart</a:t>
            </a:r>
            <a:r>
              <a:rPr b="0" dirty="0" sz="900" spc="70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Day</a:t>
            </a:r>
            <a:endParaRPr sz="900">
              <a:latin typeface="Lucida Sans Unicode"/>
              <a:cs typeface="Lucida Sans Unicode"/>
            </a:endParaRPr>
          </a:p>
          <a:p>
            <a:pPr indent="30480" marL="231775" marR="3290570">
              <a:lnSpc>
                <a:spcPct val="138900"/>
              </a:lnSpc>
            </a:pPr>
            <a:r>
              <a:rPr b="0" dirty="0" sz="900">
                <a:latin typeface="Lucida Sans Unicode"/>
                <a:cs typeface="Lucida Sans Unicode"/>
              </a:rPr>
              <a:t>Immunization</a:t>
            </a:r>
            <a:r>
              <a:rPr b="0" dirty="0" sz="900" spc="35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Day </a:t>
            </a:r>
            <a:r>
              <a:rPr b="0" dirty="0" sz="900" spc="10">
                <a:latin typeface="Lucida Sans Unicode"/>
                <a:cs typeface="Lucida Sans Unicode"/>
              </a:rPr>
              <a:t>World</a:t>
            </a:r>
            <a:r>
              <a:rPr b="0" dirty="0" sz="900" spc="95">
                <a:latin typeface="Lucida Sans Unicode"/>
                <a:cs typeface="Lucida Sans Unicode"/>
              </a:rPr>
              <a:t> </a:t>
            </a:r>
            <a:r>
              <a:rPr b="0" dirty="0" sz="900" spc="10">
                <a:latin typeface="Lucida Sans Unicode"/>
                <a:cs typeface="Lucida Sans Unicode"/>
              </a:rPr>
              <a:t>Cancer</a:t>
            </a:r>
            <a:r>
              <a:rPr b="0" dirty="0" sz="900" spc="95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Day </a:t>
            </a:r>
            <a:r>
              <a:rPr b="0" dirty="0" sz="900">
                <a:latin typeface="Lucida Sans Unicode"/>
                <a:cs typeface="Lucida Sans Unicode"/>
              </a:rPr>
              <a:t>Breast</a:t>
            </a:r>
            <a:r>
              <a:rPr b="0" dirty="0" sz="900" spc="10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Feeding</a:t>
            </a:r>
            <a:r>
              <a:rPr b="0" dirty="0" sz="900" spc="105">
                <a:latin typeface="Lucida Sans Unicode"/>
                <a:cs typeface="Lucida Sans Unicode"/>
              </a:rPr>
              <a:t> </a:t>
            </a:r>
            <a:r>
              <a:rPr b="0" dirty="0" sz="900" spc="-20">
                <a:latin typeface="Lucida Sans Unicode"/>
                <a:cs typeface="Lucida Sans Unicode"/>
              </a:rPr>
              <a:t>Week </a:t>
            </a:r>
            <a:r>
              <a:rPr b="0" dirty="0" sz="900">
                <a:latin typeface="Lucida Sans Unicode"/>
                <a:cs typeface="Lucida Sans Unicode"/>
              </a:rPr>
              <a:t>World</a:t>
            </a:r>
            <a:r>
              <a:rPr b="0" dirty="0" sz="900" spc="6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Yoga</a:t>
            </a:r>
            <a:r>
              <a:rPr b="0" dirty="0" sz="900" spc="70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Day</a:t>
            </a:r>
            <a:r>
              <a:rPr b="0" dirty="0" sz="900" spc="50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World</a:t>
            </a:r>
            <a:r>
              <a:rPr b="0" dirty="0" sz="900" spc="85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Diabetes</a:t>
            </a:r>
            <a:r>
              <a:rPr b="0" dirty="0" sz="900" spc="90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Day</a:t>
            </a:r>
            <a:endParaRPr sz="900">
              <a:latin typeface="Lucida Sans Unicode"/>
              <a:cs typeface="Lucida Sans Unicode"/>
            </a:endParaRPr>
          </a:p>
          <a:p>
            <a:pPr marL="262890" marR="2938145">
              <a:lnSpc>
                <a:spcPct val="138900"/>
              </a:lnSpc>
            </a:pPr>
            <a:r>
              <a:rPr b="0" dirty="0" sz="900">
                <a:latin typeface="Lucida Sans Unicode"/>
                <a:cs typeface="Lucida Sans Unicode"/>
              </a:rPr>
              <a:t>World</a:t>
            </a:r>
            <a:r>
              <a:rPr b="0" dirty="0" sz="900" spc="5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Mental</a:t>
            </a:r>
            <a:r>
              <a:rPr b="0" dirty="0" sz="900" spc="5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Health</a:t>
            </a:r>
            <a:r>
              <a:rPr b="0" dirty="0" sz="900" spc="50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Day </a:t>
            </a:r>
            <a:r>
              <a:rPr b="0" dirty="0" sz="900">
                <a:latin typeface="Lucida Sans Unicode"/>
                <a:cs typeface="Lucida Sans Unicode"/>
              </a:rPr>
              <a:t>International</a:t>
            </a:r>
            <a:r>
              <a:rPr b="0" dirty="0" sz="900" spc="120">
                <a:latin typeface="Lucida Sans Unicode"/>
                <a:cs typeface="Lucida Sans Unicode"/>
              </a:rPr>
              <a:t> </a:t>
            </a:r>
            <a:r>
              <a:rPr b="0" dirty="0" sz="900">
                <a:latin typeface="Lucida Sans Unicode"/>
                <a:cs typeface="Lucida Sans Unicode"/>
              </a:rPr>
              <a:t>Women’s</a:t>
            </a:r>
            <a:r>
              <a:rPr b="0" dirty="0" sz="900" spc="120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Day </a:t>
            </a:r>
            <a:r>
              <a:rPr b="0" dirty="0" sz="900">
                <a:latin typeface="Lucida Sans Unicode"/>
                <a:cs typeface="Lucida Sans Unicode"/>
              </a:rPr>
              <a:t>Nurses</a:t>
            </a:r>
            <a:r>
              <a:rPr b="0" dirty="0" sz="900" spc="-35">
                <a:latin typeface="Lucida Sans Unicode"/>
                <a:cs typeface="Lucida Sans Unicode"/>
              </a:rPr>
              <a:t> </a:t>
            </a:r>
            <a:r>
              <a:rPr b="0" dirty="0" sz="900" spc="-25">
                <a:latin typeface="Lucida Sans Unicode"/>
                <a:cs typeface="Lucida Sans Unicode"/>
              </a:rPr>
              <a:t>Day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048612" name="object 44" descr=""/>
          <p:cNvSpPr/>
          <p:nvPr/>
        </p:nvSpPr>
        <p:spPr>
          <a:xfrm>
            <a:off x="558641" y="9447823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613" name="object 45" descr=""/>
          <p:cNvSpPr/>
          <p:nvPr/>
        </p:nvSpPr>
        <p:spPr>
          <a:xfrm>
            <a:off x="558641" y="9666981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614" name="object 46" descr=""/>
          <p:cNvSpPr/>
          <p:nvPr/>
        </p:nvSpPr>
        <p:spPr>
          <a:xfrm>
            <a:off x="558641" y="9886138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615" name="object 47" descr=""/>
          <p:cNvSpPr/>
          <p:nvPr/>
        </p:nvSpPr>
        <p:spPr>
          <a:xfrm>
            <a:off x="558641" y="10105296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p/>
        </p:txBody>
      </p:sp>
      <p:sp>
        <p:nvSpPr>
          <p:cNvPr id="1048616" name="object 48" descr=""/>
          <p:cNvSpPr txBox="1"/>
          <p:nvPr/>
        </p:nvSpPr>
        <p:spPr>
          <a:xfrm>
            <a:off x="582771" y="8593425"/>
            <a:ext cx="1267460" cy="1629511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264160" marR="552450">
              <a:lnSpc>
                <a:spcPct val="143800"/>
              </a:lnSpc>
              <a:spcBef>
                <a:spcPts val="100"/>
              </a:spcBef>
            </a:pP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English </a:t>
            </a:r>
            <a:endParaRPr sz="1000">
              <a:latin typeface="Lucida Sans Unicode"/>
              <a:cs typeface="Lucida Sans Unicode"/>
            </a:endParaRPr>
          </a:p>
          <a:p>
            <a:pPr marL="264160" marR="552450">
              <a:lnSpc>
                <a:spcPct val="143800"/>
              </a:lnSpc>
              <a:spcBef>
                <a:spcPts val="100"/>
              </a:spcBef>
            </a:pP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TAMIL</a:t>
            </a:r>
            <a:endParaRPr sz="1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b="1" dirty="0" sz="1400" spc="-10">
                <a:solidFill>
                  <a:srgbClr val="333333"/>
                </a:solidFill>
                <a:latin typeface="Tahoma"/>
                <a:cs typeface="Tahoma"/>
              </a:rPr>
              <a:t>HOBBIES</a:t>
            </a:r>
            <a:endParaRPr sz="1400">
              <a:latin typeface="Tahoma"/>
              <a:cs typeface="Tahoma"/>
            </a:endParaRPr>
          </a:p>
          <a:p>
            <a:pPr indent="33655" marL="264160" marR="5080">
              <a:lnSpc>
                <a:spcPct val="143800"/>
              </a:lnSpc>
              <a:spcBef>
                <a:spcPts val="520"/>
              </a:spcBef>
            </a:pP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Listening</a:t>
            </a:r>
            <a:r>
              <a:rPr dirty="0" sz="1000" spc="-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20">
                <a:solidFill>
                  <a:srgbClr val="333333"/>
                </a:solidFill>
                <a:latin typeface="Lucida Sans Unicode"/>
                <a:cs typeface="Lucida Sans Unicode"/>
              </a:rPr>
              <a:t>Music </a:t>
            </a:r>
            <a:r>
              <a:rPr dirty="0" sz="1000">
                <a:solidFill>
                  <a:srgbClr val="333333"/>
                </a:solidFill>
                <a:latin typeface="Lucida Sans Unicode"/>
                <a:cs typeface="Lucida Sans Unicode"/>
              </a:rPr>
              <a:t>Reading</a:t>
            </a:r>
            <a:r>
              <a:rPr dirty="0" sz="1000" spc="13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333333"/>
                </a:solidFill>
                <a:latin typeface="Lucida Sans Unicode"/>
                <a:cs typeface="Lucida Sans Unicode"/>
              </a:rPr>
              <a:t>Books Gardening Sports</a:t>
            </a:r>
            <a:endParaRPr sz="1000">
              <a:latin typeface="Lucida Sans Unicode"/>
              <a:cs typeface="Lucida Sans Unicode"/>
            </a:endParaRPr>
          </a:p>
          <a:p>
            <a:pPr indent="33655" marL="264160" marR="5080">
              <a:lnSpc>
                <a:spcPct val="143800"/>
              </a:lnSpc>
              <a:spcBef>
                <a:spcPts val="520"/>
              </a:spcBef>
            </a:pPr>
            <a:r>
              <a:rPr sz="1000" lang="en-US">
                <a:latin typeface="Lucida Sans Unicode"/>
                <a:cs typeface="Lucida Sans Unicode"/>
              </a:rPr>
              <a:t>Cooking.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048617" name="object 18" descr=""/>
          <p:cNvSpPr/>
          <p:nvPr/>
        </p:nvSpPr>
        <p:spPr>
          <a:xfrm>
            <a:off x="534510" y="7033844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lstStyle>
            <a:defPPr>
              <a:defRPr kern="0"/>
            </a:defPPr>
          </a:lstStyle>
          <a:p/>
        </p:txBody>
      </p:sp>
      <p:sp>
        <p:nvSpPr>
          <p:cNvPr id="1048618" name="object 22" descr=""/>
          <p:cNvSpPr/>
          <p:nvPr/>
        </p:nvSpPr>
        <p:spPr>
          <a:xfrm>
            <a:off x="534511" y="6936859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333333"/>
          </a:solidFill>
        </p:spPr>
        <p:txBody>
          <a:bodyPr bIns="0" lIns="0" rIns="0" rtlCol="0" tIns="0" wrap="square"/>
          <a:lstStyle>
            <a:defPPr>
              <a:defRPr kern="0"/>
            </a:defPPr>
          </a:lstStyle>
          <a:p/>
        </p:txBody>
      </p:sp>
      <p:sp>
        <p:nvSpPr>
          <p:cNvPr id="1048619" name=""/>
          <p:cNvSpPr txBox="1"/>
          <p:nvPr/>
        </p:nvSpPr>
        <p:spPr>
          <a:xfrm>
            <a:off x="4800132" y="1829165"/>
            <a:ext cx="2640686" cy="586740"/>
          </a:xfrm>
          <a:prstGeom prst="rect"/>
        </p:spPr>
        <p:txBody>
          <a:bodyPr rtlCol="0" wrap="square">
            <a:spAutoFit/>
          </a:bodyPr>
          <a:p>
            <a:r>
              <a:rPr sz="1100" lang="en-US">
                <a:solidFill>
                  <a:srgbClr val="000000"/>
                </a:solidFill>
              </a:rPr>
              <a:t>2</a:t>
            </a:r>
            <a:r>
              <a:rPr sz="1100" lang="en-US">
                <a:solidFill>
                  <a:srgbClr val="000000"/>
                </a:solidFill>
              </a:rPr>
              <a:t>/</a:t>
            </a:r>
            <a:r>
              <a:rPr sz="1100" lang="en-US">
                <a:solidFill>
                  <a:srgbClr val="000000"/>
                </a:solidFill>
              </a:rPr>
              <a:t>2</a:t>
            </a:r>
            <a:r>
              <a:rPr sz="1100" lang="en-US">
                <a:solidFill>
                  <a:srgbClr val="000000"/>
                </a:solidFill>
              </a:rPr>
              <a:t>0</a:t>
            </a:r>
            <a:r>
              <a:rPr sz="1100" lang="en-US">
                <a:solidFill>
                  <a:srgbClr val="000000"/>
                </a:solidFill>
              </a:rPr>
              <a:t>2</a:t>
            </a:r>
            <a:r>
              <a:rPr sz="1100" lang="en-US">
                <a:solidFill>
                  <a:srgbClr val="000000"/>
                </a:solidFill>
              </a:rPr>
              <a:t>,</a:t>
            </a:r>
            <a:r>
              <a:rPr sz="1100" lang="en-US">
                <a:solidFill>
                  <a:srgbClr val="000000"/>
                </a:solidFill>
              </a:rPr>
              <a:t> Middle </a:t>
            </a:r>
            <a:r>
              <a:rPr sz="1100" lang="en-US">
                <a:solidFill>
                  <a:srgbClr val="000000"/>
                </a:solidFill>
              </a:rPr>
              <a:t>street</a:t>
            </a:r>
            <a:r>
              <a:rPr sz="1100" lang="en-US">
                <a:solidFill>
                  <a:srgbClr val="000000"/>
                </a:solidFill>
              </a:rPr>
              <a:t>,</a:t>
            </a:r>
            <a:r>
              <a:rPr sz="1100" lang="en-US">
                <a:solidFill>
                  <a:srgbClr val="000000"/>
                </a:solidFill>
              </a:rPr>
              <a:t> Urangani </a:t>
            </a:r>
            <a:r>
              <a:rPr sz="1100" lang="en-US">
                <a:solidFill>
                  <a:srgbClr val="000000"/>
                </a:solidFill>
              </a:rPr>
              <a:t>SV </a:t>
            </a:r>
            <a:r>
              <a:rPr sz="1100" lang="en-US">
                <a:solidFill>
                  <a:srgbClr val="000000"/>
                </a:solidFill>
              </a:rPr>
              <a:t>palayam </a:t>
            </a:r>
            <a:r>
              <a:rPr sz="1100" lang="en-US">
                <a:solidFill>
                  <a:srgbClr val="000000"/>
                </a:solidFill>
              </a:rPr>
              <a:t>post</a:t>
            </a:r>
            <a:r>
              <a:rPr sz="1100" lang="en-US">
                <a:solidFill>
                  <a:srgbClr val="000000"/>
                </a:solidFill>
              </a:rPr>
              <a:t>,</a:t>
            </a:r>
            <a:r>
              <a:rPr sz="1100" lang="en-US">
                <a:solidFill>
                  <a:srgbClr val="000000"/>
                </a:solidFill>
              </a:rPr>
              <a:t> Sankarapuram </a:t>
            </a:r>
            <a:r>
              <a:rPr sz="1100" lang="en-US">
                <a:solidFill>
                  <a:srgbClr val="000000"/>
                </a:solidFill>
              </a:rPr>
              <a:t>taluk</a:t>
            </a:r>
            <a:r>
              <a:rPr sz="1100" lang="en-US">
                <a:solidFill>
                  <a:srgbClr val="000000"/>
                </a:solidFill>
              </a:rPr>
              <a:t>,</a:t>
            </a:r>
            <a:r>
              <a:rPr sz="1100" lang="en-US">
                <a:solidFill>
                  <a:srgbClr val="000000"/>
                </a:solidFill>
              </a:rPr>
              <a:t>kallakurichi </a:t>
            </a:r>
            <a:r>
              <a:rPr sz="1100" lang="en-US">
                <a:solidFill>
                  <a:srgbClr val="000000"/>
                </a:solidFill>
              </a:rPr>
              <a:t>district</a:t>
            </a:r>
            <a:r>
              <a:rPr sz="1100" lang="en-US">
                <a:solidFill>
                  <a:srgbClr val="000000"/>
                </a:solidFill>
              </a:rPr>
              <a:t>,</a:t>
            </a:r>
            <a:r>
              <a:rPr sz="1100" lang="en-US">
                <a:solidFill>
                  <a:srgbClr val="000000"/>
                </a:solidFill>
              </a:rPr>
              <a:t> </a:t>
            </a:r>
            <a:r>
              <a:rPr sz="1100" lang="en-US">
                <a:solidFill>
                  <a:srgbClr val="000000"/>
                </a:solidFill>
              </a:rPr>
              <a:t>p</a:t>
            </a:r>
            <a:r>
              <a:rPr sz="1100" lang="en-US">
                <a:solidFill>
                  <a:srgbClr val="000000"/>
                </a:solidFill>
              </a:rPr>
              <a:t>i</a:t>
            </a:r>
            <a:r>
              <a:rPr sz="1100" lang="en-US">
                <a:solidFill>
                  <a:srgbClr val="000000"/>
                </a:solidFill>
              </a:rPr>
              <a:t>n</a:t>
            </a:r>
            <a:r>
              <a:rPr sz="1100" lang="en-US">
                <a:solidFill>
                  <a:srgbClr val="000000"/>
                </a:solidFill>
              </a:rPr>
              <a:t> </a:t>
            </a:r>
            <a:r>
              <a:rPr sz="1100" lang="en-US">
                <a:solidFill>
                  <a:srgbClr val="000000"/>
                </a:solidFill>
              </a:rPr>
              <a:t>c</a:t>
            </a:r>
            <a:r>
              <a:rPr sz="1100" lang="en-US">
                <a:solidFill>
                  <a:srgbClr val="000000"/>
                </a:solidFill>
              </a:rPr>
              <a:t>o</a:t>
            </a:r>
            <a:r>
              <a:rPr sz="1100" lang="en-US">
                <a:solidFill>
                  <a:srgbClr val="000000"/>
                </a:solidFill>
              </a:rPr>
              <a:t>d</a:t>
            </a:r>
            <a:r>
              <a:rPr sz="1100" lang="en-US">
                <a:solidFill>
                  <a:srgbClr val="000000"/>
                </a:solidFill>
              </a:rPr>
              <a:t>e</a:t>
            </a:r>
            <a:r>
              <a:rPr sz="1100" lang="en-US">
                <a:solidFill>
                  <a:srgbClr val="000000"/>
                </a:solidFill>
              </a:rPr>
              <a:t> </a:t>
            </a:r>
            <a:r>
              <a:rPr sz="1100" lang="en-US">
                <a:solidFill>
                  <a:srgbClr val="000000"/>
                </a:solidFill>
              </a:rPr>
              <a:t>:</a:t>
            </a:r>
            <a:r>
              <a:rPr sz="1100" lang="en-US">
                <a:solidFill>
                  <a:srgbClr val="000000"/>
                </a:solidFill>
              </a:rPr>
              <a:t>6</a:t>
            </a:r>
            <a:r>
              <a:rPr sz="1100" lang="en-US">
                <a:solidFill>
                  <a:srgbClr val="000000"/>
                </a:solidFill>
              </a:rPr>
              <a:t>0</a:t>
            </a:r>
            <a:r>
              <a:rPr sz="1100" lang="en-US">
                <a:solidFill>
                  <a:srgbClr val="000000"/>
                </a:solidFill>
              </a:rPr>
              <a:t>6</a:t>
            </a:r>
            <a:r>
              <a:rPr sz="1100" lang="en-US">
                <a:solidFill>
                  <a:srgbClr val="000000"/>
                </a:solidFill>
              </a:rPr>
              <a:t>4</a:t>
            </a:r>
            <a:r>
              <a:rPr sz="1100" lang="en-US">
                <a:solidFill>
                  <a:srgbClr val="000000"/>
                </a:solidFill>
              </a:rPr>
              <a:t>0</a:t>
            </a:r>
            <a:r>
              <a:rPr sz="1100" lang="en-US">
                <a:solidFill>
                  <a:srgbClr val="000000"/>
                </a:solidFill>
              </a:rPr>
              <a:t>1</a:t>
            </a:r>
            <a:r>
              <a:rPr sz="1100" lang="en-US">
                <a:solidFill>
                  <a:srgbClr val="000000"/>
                </a:solidFill>
              </a:rPr>
              <a:t>.</a:t>
            </a:r>
            <a:r>
              <a:rPr sz="1100" lang="en-US">
                <a:solidFill>
                  <a:srgbClr val="000000"/>
                </a:solidFill>
              </a:rPr>
              <a:t> </a:t>
            </a:r>
            <a:endParaRPr sz="2800"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object 2" descr=""/>
          <p:cNvSpPr txBox="1"/>
          <p:nvPr/>
        </p:nvSpPr>
        <p:spPr>
          <a:xfrm>
            <a:off x="3570553" y="729402"/>
            <a:ext cx="706755" cy="144780"/>
          </a:xfrm>
          <a:prstGeom prst="rect"/>
        </p:spPr>
        <p:txBody>
          <a:bodyPr bIns="0" lIns="0" rIns="0" rtlCol="0" tIns="17780" vert="horz" wrap="square">
            <a:spAutoFit/>
          </a:bodyPr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950" spc="-50">
                <a:solidFill>
                  <a:srgbClr val="737373"/>
                </a:solidFill>
                <a:latin typeface="Arial Black"/>
                <a:cs typeface="Arial Black"/>
              </a:rPr>
              <a:t>3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20">
                <a:solidFill>
                  <a:srgbClr val="737373"/>
                </a:solidFill>
                <a:latin typeface="Arial Black"/>
                <a:cs typeface="Arial Black"/>
              </a:rPr>
              <a:t>MONTHS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1048625" name="object 3" descr=""/>
          <p:cNvSpPr/>
          <p:nvPr/>
        </p:nvSpPr>
        <p:spPr>
          <a:xfrm>
            <a:off x="635196" y="1220343"/>
            <a:ext cx="48260" cy="48260"/>
          </a:xfrm>
          <a:custGeom>
            <a:avLst/>
            <a:ahLst/>
            <a:rect l="l" t="t" r="r" b="b"/>
            <a:pathLst>
              <a:path w="48259" h="48259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737373"/>
          </a:solidFill>
        </p:spPr>
        <p:txBody>
          <a:bodyPr bIns="0" lIns="0" rIns="0" rtlCol="0" tIns="0" wrap="square"/>
          <a:p/>
        </p:txBody>
      </p:sp>
      <p:sp>
        <p:nvSpPr>
          <p:cNvPr id="1048626" name="object 4" descr=""/>
          <p:cNvSpPr txBox="1"/>
          <p:nvPr/>
        </p:nvSpPr>
        <p:spPr>
          <a:xfrm>
            <a:off x="3569511" y="1148661"/>
            <a:ext cx="715645" cy="144780"/>
          </a:xfrm>
          <a:prstGeom prst="rect"/>
        </p:spPr>
        <p:txBody>
          <a:bodyPr bIns="0" lIns="0" rIns="0" rtlCol="0" tIns="17780" vert="horz" wrap="square">
            <a:spAutoFit/>
          </a:bodyPr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4</a:t>
            </a:r>
            <a:r>
              <a:rPr dirty="0" sz="950" spc="-20">
                <a:solidFill>
                  <a:srgbClr val="737373"/>
                </a:solidFill>
                <a:latin typeface="Arial Black"/>
                <a:cs typeface="Arial Black"/>
              </a:rPr>
              <a:t> MONTHS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1048627" name="object 5" descr=""/>
          <p:cNvSpPr/>
          <p:nvPr/>
        </p:nvSpPr>
        <p:spPr>
          <a:xfrm>
            <a:off x="635190" y="1639607"/>
            <a:ext cx="48260" cy="51435"/>
          </a:xfrm>
          <a:custGeom>
            <a:avLst/>
            <a:ahLst/>
            <a:rect l="l" t="t" r="r" b="b"/>
            <a:pathLst>
              <a:path w="48259" h="51435">
                <a:moveTo>
                  <a:pt x="47637" y="20662"/>
                </a:moveTo>
                <a:lnTo>
                  <a:pt x="26974" y="0"/>
                </a:lnTo>
                <a:lnTo>
                  <a:pt x="20662" y="0"/>
                </a:lnTo>
                <a:lnTo>
                  <a:pt x="0" y="20662"/>
                </a:lnTo>
                <a:lnTo>
                  <a:pt x="0" y="24206"/>
                </a:lnTo>
                <a:lnTo>
                  <a:pt x="0" y="26974"/>
                </a:lnTo>
                <a:lnTo>
                  <a:pt x="0" y="30518"/>
                </a:lnTo>
                <a:lnTo>
                  <a:pt x="609" y="33566"/>
                </a:lnTo>
                <a:lnTo>
                  <a:pt x="20662" y="51181"/>
                </a:lnTo>
                <a:lnTo>
                  <a:pt x="26974" y="51181"/>
                </a:lnTo>
                <a:lnTo>
                  <a:pt x="47637" y="30518"/>
                </a:lnTo>
                <a:lnTo>
                  <a:pt x="47637" y="27368"/>
                </a:lnTo>
                <a:lnTo>
                  <a:pt x="47637" y="26974"/>
                </a:lnTo>
                <a:lnTo>
                  <a:pt x="47637" y="24206"/>
                </a:lnTo>
                <a:lnTo>
                  <a:pt x="47637" y="23825"/>
                </a:lnTo>
                <a:lnTo>
                  <a:pt x="47637" y="20662"/>
                </a:lnTo>
                <a:close/>
              </a:path>
            </a:pathLst>
          </a:custGeom>
          <a:solidFill>
            <a:srgbClr val="737373"/>
          </a:solidFill>
        </p:spPr>
        <p:txBody>
          <a:bodyPr bIns="0" lIns="0" rIns="0" rtlCol="0" tIns="0" wrap="square"/>
          <a:p/>
        </p:txBody>
      </p:sp>
      <p:sp>
        <p:nvSpPr>
          <p:cNvPr id="1048628" name="object 6" descr=""/>
          <p:cNvSpPr txBox="1"/>
          <p:nvPr/>
        </p:nvSpPr>
        <p:spPr>
          <a:xfrm>
            <a:off x="270723" y="331243"/>
            <a:ext cx="2757805" cy="1078357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400">
                <a:solidFill>
                  <a:srgbClr val="333333"/>
                </a:solidFill>
                <a:latin typeface="Tahoma"/>
                <a:cs typeface="Tahoma"/>
              </a:rPr>
              <a:t>WORK</a:t>
            </a:r>
            <a:r>
              <a:rPr b="1" dirty="0" sz="1400" spc="-8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b="1" dirty="0" sz="1400" spc="-10">
                <a:solidFill>
                  <a:srgbClr val="333333"/>
                </a:solidFill>
                <a:latin typeface="Tahoma"/>
                <a:cs typeface="Tahoma"/>
              </a:rPr>
              <a:t>EXPERIENCE</a:t>
            </a:r>
            <a:endParaRPr sz="1400">
              <a:latin typeface="Tahoma"/>
              <a:cs typeface="Tahoma"/>
            </a:endParaRPr>
          </a:p>
          <a:p>
            <a:pPr indent="635" marL="520065" marR="5080">
              <a:lnSpc>
                <a:spcPct val="145400"/>
              </a:lnSpc>
              <a:spcBef>
                <a:spcPts val="975"/>
              </a:spcBef>
            </a:pP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Obstetrics</a:t>
            </a:r>
            <a:r>
              <a:rPr dirty="0" sz="950" spc="4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and</a:t>
            </a:r>
            <a:r>
              <a:rPr dirty="0" sz="950" spc="4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Arial Black"/>
                <a:cs typeface="Arial Black"/>
              </a:rPr>
              <a:t>Gynecology </a:t>
            </a:r>
            <a:r>
              <a:rPr dirty="0" sz="950" spc="75">
                <a:solidFill>
                  <a:srgbClr val="737373"/>
                </a:solidFill>
                <a:latin typeface="Lucida Sans Unicode"/>
                <a:cs typeface="Lucida Sans Unicode"/>
              </a:rPr>
              <a:t>Government</a:t>
            </a:r>
            <a:r>
              <a:rPr dirty="0" sz="950" spc="3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50">
                <a:solidFill>
                  <a:srgbClr val="737373"/>
                </a:solidFill>
                <a:latin typeface="Lucida Sans Unicode"/>
                <a:cs typeface="Lucida Sans Unicode"/>
              </a:rPr>
              <a:t>hospital</a:t>
            </a:r>
            <a:r>
              <a:rPr dirty="0" sz="950" spc="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10">
                <a:solidFill>
                  <a:srgbClr val="737373"/>
                </a:solidFill>
                <a:latin typeface="Lucida Sans Unicode"/>
                <a:cs typeface="Lucida Sans Unicode"/>
              </a:rPr>
              <a:t>,</a:t>
            </a:r>
            <a:r>
              <a:rPr dirty="0" sz="950" spc="3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60">
                <a:solidFill>
                  <a:srgbClr val="737373"/>
                </a:solidFill>
                <a:latin typeface="Lucida Sans Unicode"/>
                <a:cs typeface="Lucida Sans Unicode"/>
              </a:rPr>
              <a:t>Namakkal </a:t>
            </a: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Medical</a:t>
            </a:r>
            <a:r>
              <a:rPr dirty="0" sz="950" spc="3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Surgical</a:t>
            </a:r>
            <a:r>
              <a:rPr dirty="0" sz="950" spc="3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Nursing</a:t>
            </a:r>
            <a:r>
              <a:rPr dirty="0" sz="950" spc="3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75">
                <a:solidFill>
                  <a:srgbClr val="737373"/>
                </a:solidFill>
                <a:latin typeface="Arial Black"/>
                <a:cs typeface="Arial Black"/>
              </a:rPr>
              <a:t>&amp;</a:t>
            </a:r>
            <a:r>
              <a:rPr dirty="0" sz="950" spc="3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20">
                <a:solidFill>
                  <a:srgbClr val="737373"/>
                </a:solidFill>
                <a:latin typeface="Arial Black"/>
                <a:cs typeface="Arial Black"/>
              </a:rPr>
              <a:t>Child </a:t>
            </a:r>
            <a:r>
              <a:rPr dirty="0" sz="950" spc="75">
                <a:solidFill>
                  <a:srgbClr val="737373"/>
                </a:solidFill>
                <a:latin typeface="Lucida Sans Unicode"/>
                <a:cs typeface="Lucida Sans Unicode"/>
              </a:rPr>
              <a:t>Government</a:t>
            </a:r>
            <a:r>
              <a:rPr dirty="0" sz="950" spc="3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50">
                <a:solidFill>
                  <a:srgbClr val="737373"/>
                </a:solidFill>
                <a:latin typeface="Lucida Sans Unicode"/>
                <a:cs typeface="Lucida Sans Unicode"/>
              </a:rPr>
              <a:t>hospital</a:t>
            </a:r>
            <a:r>
              <a:rPr dirty="0" sz="950" spc="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10">
                <a:solidFill>
                  <a:srgbClr val="737373"/>
                </a:solidFill>
                <a:latin typeface="Lucida Sans Unicode"/>
                <a:cs typeface="Lucida Sans Unicode"/>
              </a:rPr>
              <a:t>,</a:t>
            </a:r>
            <a:r>
              <a:rPr dirty="0" sz="950" spc="3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60">
                <a:solidFill>
                  <a:srgbClr val="737373"/>
                </a:solidFill>
                <a:latin typeface="Lucida Sans Unicode"/>
                <a:cs typeface="Lucida Sans Unicode"/>
              </a:rPr>
              <a:t>Namakkal </a:t>
            </a: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Mental</a:t>
            </a:r>
            <a:r>
              <a:rPr dirty="0" sz="950" spc="1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Health</a:t>
            </a:r>
            <a:r>
              <a:rPr dirty="0" sz="950" spc="2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Arial Black"/>
                <a:cs typeface="Arial Black"/>
              </a:rPr>
              <a:t>Nursing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1048629" name="object 7" descr=""/>
          <p:cNvSpPr txBox="1"/>
          <p:nvPr/>
        </p:nvSpPr>
        <p:spPr>
          <a:xfrm>
            <a:off x="3577252" y="1571460"/>
            <a:ext cx="678180" cy="144780"/>
          </a:xfrm>
          <a:prstGeom prst="rect"/>
        </p:spPr>
        <p:txBody>
          <a:bodyPr bIns="0" lIns="0" rIns="0" rtlCol="0" tIns="17780" vert="horz" wrap="square">
            <a:spAutoFit/>
          </a:bodyPr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950" spc="-270">
                <a:solidFill>
                  <a:srgbClr val="737373"/>
                </a:solidFill>
                <a:latin typeface="Arial Black"/>
                <a:cs typeface="Arial Black"/>
              </a:rPr>
              <a:t>1</a:t>
            </a:r>
            <a:r>
              <a:rPr dirty="0" sz="950" spc="-5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20">
                <a:solidFill>
                  <a:srgbClr val="737373"/>
                </a:solidFill>
                <a:latin typeface="Arial Black"/>
                <a:cs typeface="Arial Black"/>
              </a:rPr>
              <a:t>MONTHS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1048630" name="object 8" descr=""/>
          <p:cNvSpPr/>
          <p:nvPr/>
        </p:nvSpPr>
        <p:spPr>
          <a:xfrm>
            <a:off x="635196" y="2062400"/>
            <a:ext cx="48260" cy="48260"/>
          </a:xfrm>
          <a:custGeom>
            <a:avLst/>
            <a:ahLst/>
            <a:rect l="l" t="t" r="r" b="b"/>
            <a:pathLst>
              <a:path w="48259" h="48260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737373"/>
          </a:solidFill>
        </p:spPr>
        <p:txBody>
          <a:bodyPr bIns="0" lIns="0" rIns="0" rtlCol="0" tIns="0" wrap="square"/>
          <a:p/>
        </p:txBody>
      </p:sp>
      <p:sp>
        <p:nvSpPr>
          <p:cNvPr id="1048631" name="object 9" descr=""/>
          <p:cNvSpPr/>
          <p:nvPr/>
        </p:nvSpPr>
        <p:spPr>
          <a:xfrm>
            <a:off x="635196" y="2542665"/>
            <a:ext cx="48260" cy="48260"/>
          </a:xfrm>
          <a:custGeom>
            <a:avLst/>
            <a:ahLst/>
            <a:rect l="l" t="t" r="r" b="b"/>
            <a:pathLst>
              <a:path w="48259" h="48260">
                <a:moveTo>
                  <a:pt x="26980" y="47642"/>
                </a:moveTo>
                <a:lnTo>
                  <a:pt x="20662" y="47642"/>
                </a:lnTo>
                <a:lnTo>
                  <a:pt x="17623" y="47038"/>
                </a:lnTo>
                <a:lnTo>
                  <a:pt x="0" y="26980"/>
                </a:lnTo>
                <a:lnTo>
                  <a:pt x="0" y="20662"/>
                </a:lnTo>
                <a:lnTo>
                  <a:pt x="20662" y="0"/>
                </a:lnTo>
                <a:lnTo>
                  <a:pt x="26980" y="0"/>
                </a:lnTo>
                <a:lnTo>
                  <a:pt x="47642" y="23821"/>
                </a:lnTo>
                <a:lnTo>
                  <a:pt x="47642" y="26980"/>
                </a:lnTo>
                <a:lnTo>
                  <a:pt x="26980" y="47642"/>
                </a:lnTo>
                <a:close/>
              </a:path>
            </a:pathLst>
          </a:custGeom>
          <a:solidFill>
            <a:srgbClr val="737373"/>
          </a:solidFill>
        </p:spPr>
        <p:txBody>
          <a:bodyPr bIns="0" lIns="0" rIns="0" rtlCol="0" tIns="0" wrap="square"/>
          <a:p/>
        </p:txBody>
      </p:sp>
      <p:sp>
        <p:nvSpPr>
          <p:cNvPr id="1048632" name="object 10" descr=""/>
          <p:cNvSpPr txBox="1"/>
          <p:nvPr/>
        </p:nvSpPr>
        <p:spPr>
          <a:xfrm>
            <a:off x="270723" y="1525067"/>
            <a:ext cx="3907461" cy="1605787"/>
          </a:xfrm>
          <a:prstGeom prst="rect"/>
        </p:spPr>
        <p:txBody>
          <a:bodyPr bIns="0" lIns="0" rIns="0" rtlCol="0" tIns="76200" vert="horz" wrap="square">
            <a:spAutoFit/>
          </a:bodyPr>
          <a:p>
            <a:pPr marL="534035">
              <a:lnSpc>
                <a:spcPct val="100000"/>
              </a:lnSpc>
              <a:spcBef>
                <a:spcPts val="600"/>
              </a:spcBef>
            </a:pPr>
            <a:r>
              <a:rPr dirty="0" sz="950">
                <a:solidFill>
                  <a:srgbClr val="737373"/>
                </a:solidFill>
                <a:latin typeface="Lucida Sans Unicode"/>
                <a:cs typeface="Lucida Sans Unicode"/>
              </a:rPr>
              <a:t>Institute</a:t>
            </a:r>
            <a:r>
              <a:rPr dirty="0" sz="950" spc="114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737373"/>
                </a:solidFill>
                <a:latin typeface="Lucida Sans Unicode"/>
                <a:cs typeface="Lucida Sans Unicode"/>
              </a:rPr>
              <a:t>of</a:t>
            </a:r>
            <a:r>
              <a:rPr dirty="0" sz="950" spc="12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65">
                <a:solidFill>
                  <a:srgbClr val="737373"/>
                </a:solidFill>
                <a:latin typeface="Lucida Sans Unicode"/>
                <a:cs typeface="Lucida Sans Unicode"/>
              </a:rPr>
              <a:t>Mental</a:t>
            </a:r>
            <a:r>
              <a:rPr dirty="0" sz="950" spc="114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55">
                <a:solidFill>
                  <a:srgbClr val="737373"/>
                </a:solidFill>
                <a:latin typeface="Lucida Sans Unicode"/>
                <a:cs typeface="Lucida Sans Unicode"/>
              </a:rPr>
              <a:t>Health</a:t>
            </a:r>
            <a:r>
              <a:rPr dirty="0" sz="950" spc="12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10">
                <a:solidFill>
                  <a:srgbClr val="737373"/>
                </a:solidFill>
                <a:latin typeface="Lucida Sans Unicode"/>
                <a:cs typeface="Lucida Sans Unicode"/>
              </a:rPr>
              <a:t>,</a:t>
            </a:r>
            <a:r>
              <a:rPr dirty="0" sz="950" spc="114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737373"/>
                </a:solidFill>
                <a:latin typeface="Lucida Sans Unicode"/>
                <a:cs typeface="Lucida Sans Unicode"/>
              </a:rPr>
              <a:t>Kilpauk,</a:t>
            </a:r>
            <a:r>
              <a:rPr dirty="0" sz="950" spc="12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70">
                <a:solidFill>
                  <a:srgbClr val="737373"/>
                </a:solidFill>
                <a:latin typeface="Lucida Sans Unicode"/>
                <a:cs typeface="Lucida Sans Unicode"/>
              </a:rPr>
              <a:t>Chennai</a:t>
            </a:r>
            <a:endParaRPr sz="950">
              <a:latin typeface="Lucida Sans Unicode"/>
              <a:cs typeface="Lucida Sans Unicode"/>
            </a:endParaRPr>
          </a:p>
          <a:p>
            <a:pPr marL="520700">
              <a:lnSpc>
                <a:spcPct val="100000"/>
              </a:lnSpc>
              <a:spcBef>
                <a:spcPts val="509"/>
              </a:spcBef>
              <a:tabLst>
                <a:tab algn="l" pos="3301365"/>
              </a:tabLst>
            </a:pPr>
            <a:r>
              <a:rPr dirty="0" sz="950" spc="45">
                <a:solidFill>
                  <a:srgbClr val="737373"/>
                </a:solidFill>
                <a:latin typeface="Arial Black"/>
                <a:cs typeface="Arial Black"/>
              </a:rPr>
              <a:t>Community</a:t>
            </a:r>
            <a:r>
              <a:rPr dirty="0" sz="950" spc="-2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Health</a:t>
            </a:r>
            <a:r>
              <a:rPr dirty="0" sz="950" spc="-1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Arial Black"/>
                <a:cs typeface="Arial Black"/>
              </a:rPr>
              <a:t>Nursing</a:t>
            </a: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	</a:t>
            </a:r>
            <a:r>
              <a:rPr dirty="0" sz="950" spc="-85">
                <a:solidFill>
                  <a:srgbClr val="737373"/>
                </a:solidFill>
                <a:latin typeface="Arial Black"/>
                <a:cs typeface="Arial Black"/>
              </a:rPr>
              <a:t>2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Arial Black"/>
                <a:cs typeface="Arial Black"/>
              </a:rPr>
              <a:t>MONTHS</a:t>
            </a:r>
            <a:endParaRPr sz="950">
              <a:latin typeface="Arial Black"/>
              <a:cs typeface="Arial Black"/>
            </a:endParaRPr>
          </a:p>
          <a:p>
            <a:pPr marL="568325">
              <a:lnSpc>
                <a:spcPct val="100000"/>
              </a:lnSpc>
              <a:spcBef>
                <a:spcPts val="509"/>
              </a:spcBef>
            </a:pPr>
            <a:r>
              <a:rPr dirty="0" sz="950" spc="60">
                <a:solidFill>
                  <a:srgbClr val="737373"/>
                </a:solidFill>
                <a:latin typeface="Lucida Sans Unicode"/>
                <a:cs typeface="Lucida Sans Unicode"/>
              </a:rPr>
              <a:t>Primary</a:t>
            </a:r>
            <a:r>
              <a:rPr dirty="0" sz="950" spc="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55">
                <a:solidFill>
                  <a:srgbClr val="737373"/>
                </a:solidFill>
                <a:latin typeface="Lucida Sans Unicode"/>
                <a:cs typeface="Lucida Sans Unicode"/>
              </a:rPr>
              <a:t>Health</a:t>
            </a:r>
            <a:r>
              <a:rPr dirty="0" sz="950" spc="4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70">
                <a:solidFill>
                  <a:srgbClr val="737373"/>
                </a:solidFill>
                <a:latin typeface="Lucida Sans Unicode"/>
                <a:cs typeface="Lucida Sans Unicode"/>
              </a:rPr>
              <a:t>Center</a:t>
            </a:r>
            <a:r>
              <a:rPr dirty="0" sz="950" spc="4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10">
                <a:solidFill>
                  <a:srgbClr val="737373"/>
                </a:solidFill>
                <a:latin typeface="Lucida Sans Unicode"/>
                <a:cs typeface="Lucida Sans Unicode"/>
              </a:rPr>
              <a:t>,</a:t>
            </a:r>
            <a:r>
              <a:rPr dirty="0" sz="950" spc="4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95">
                <a:solidFill>
                  <a:srgbClr val="737373"/>
                </a:solidFill>
                <a:latin typeface="Lucida Sans Unicode"/>
                <a:cs typeface="Lucida Sans Unicode"/>
              </a:rPr>
              <a:t>Manickampalayam&amp;</a:t>
            </a:r>
            <a:r>
              <a:rPr dirty="0" sz="950" spc="4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70">
                <a:solidFill>
                  <a:srgbClr val="737373"/>
                </a:solidFill>
                <a:latin typeface="Lucida Sans Unicode"/>
                <a:cs typeface="Lucida Sans Unicode"/>
              </a:rPr>
              <a:t>Karichipalayam</a:t>
            </a:r>
            <a:endParaRPr sz="950">
              <a:latin typeface="Lucida Sans Unicode"/>
              <a:cs typeface="Lucida Sans Unicode"/>
            </a:endParaRPr>
          </a:p>
          <a:p>
            <a:pPr marL="520700">
              <a:lnSpc>
                <a:spcPct val="100000"/>
              </a:lnSpc>
              <a:spcBef>
                <a:spcPts val="995"/>
              </a:spcBef>
              <a:tabLst>
                <a:tab algn="l" pos="3318510"/>
              </a:tabLst>
            </a:pP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All</a:t>
            </a:r>
            <a:r>
              <a:rPr dirty="0" sz="950" spc="-6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Arial Black"/>
                <a:cs typeface="Arial Black"/>
              </a:rPr>
              <a:t>speciality</a:t>
            </a: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	</a:t>
            </a:r>
            <a:r>
              <a:rPr dirty="0" sz="950" spc="-270">
                <a:solidFill>
                  <a:srgbClr val="737373"/>
                </a:solidFill>
                <a:latin typeface="Arial Black"/>
                <a:cs typeface="Arial Black"/>
              </a:rPr>
              <a:t>1</a:t>
            </a:r>
            <a:r>
              <a:rPr dirty="0" sz="950" spc="18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Arial Black"/>
                <a:cs typeface="Arial Black"/>
              </a:rPr>
              <a:t>MONTHS</a:t>
            </a:r>
            <a:endParaRPr sz="950">
              <a:latin typeface="Arial Black"/>
              <a:cs typeface="Arial Black"/>
            </a:endParaRPr>
          </a:p>
          <a:p>
            <a:pPr indent="2540" marL="530860" marR="5080">
              <a:lnSpc>
                <a:spcPct val="144800"/>
              </a:lnSpc>
            </a:pPr>
            <a:r>
              <a:rPr dirty="0" sz="950" spc="110">
                <a:solidFill>
                  <a:srgbClr val="737373"/>
                </a:solidFill>
                <a:latin typeface="Lucida Sans Unicode"/>
                <a:cs typeface="Lucida Sans Unicode"/>
              </a:rPr>
              <a:t>Swamy</a:t>
            </a:r>
            <a:r>
              <a:rPr dirty="0" sz="950" spc="3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85">
                <a:solidFill>
                  <a:srgbClr val="737373"/>
                </a:solidFill>
                <a:latin typeface="Lucida Sans Unicode"/>
                <a:cs typeface="Lucida Sans Unicode"/>
              </a:rPr>
              <a:t>vivekanandha</a:t>
            </a:r>
            <a:r>
              <a:rPr dirty="0" sz="950" spc="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85">
                <a:solidFill>
                  <a:srgbClr val="737373"/>
                </a:solidFill>
                <a:latin typeface="Lucida Sans Unicode"/>
                <a:cs typeface="Lucida Sans Unicode"/>
              </a:rPr>
              <a:t>medical</a:t>
            </a:r>
            <a:r>
              <a:rPr dirty="0" sz="950" spc="3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65">
                <a:solidFill>
                  <a:srgbClr val="737373"/>
                </a:solidFill>
                <a:latin typeface="Lucida Sans Unicode"/>
                <a:cs typeface="Lucida Sans Unicode"/>
              </a:rPr>
              <a:t>college</a:t>
            </a:r>
            <a:r>
              <a:rPr dirty="0" sz="950" spc="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50">
                <a:solidFill>
                  <a:srgbClr val="737373"/>
                </a:solidFill>
                <a:latin typeface="Lucida Sans Unicode"/>
                <a:cs typeface="Lucida Sans Unicode"/>
              </a:rPr>
              <a:t>hospital</a:t>
            </a:r>
            <a:r>
              <a:rPr dirty="0" sz="950" spc="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95">
                <a:solidFill>
                  <a:srgbClr val="737373"/>
                </a:solidFill>
                <a:latin typeface="Lucida Sans Unicode"/>
                <a:cs typeface="Lucida Sans Unicode"/>
              </a:rPr>
              <a:t>and</a:t>
            </a:r>
            <a:r>
              <a:rPr dirty="0" sz="950" spc="35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75">
                <a:solidFill>
                  <a:srgbClr val="737373"/>
                </a:solidFill>
                <a:latin typeface="Lucida Sans Unicode"/>
                <a:cs typeface="Lucida Sans Unicode"/>
              </a:rPr>
              <a:t>research</a:t>
            </a:r>
            <a:r>
              <a:rPr dirty="0" sz="950" spc="4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Lucida Sans Unicode"/>
                <a:cs typeface="Lucida Sans Unicode"/>
              </a:rPr>
              <a:t>institute, </a:t>
            </a:r>
            <a:r>
              <a:rPr dirty="0" sz="950" spc="50">
                <a:solidFill>
                  <a:srgbClr val="737373"/>
                </a:solidFill>
                <a:latin typeface="Lucida Sans Unicode"/>
                <a:cs typeface="Lucida Sans Unicode"/>
              </a:rPr>
              <a:t>Tiruchengode</a:t>
            </a:r>
            <a:endParaRPr sz="9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b="1" dirty="0" sz="1400">
                <a:solidFill>
                  <a:srgbClr val="333333"/>
                </a:solidFill>
                <a:latin typeface="Tahoma"/>
                <a:cs typeface="Tahoma"/>
              </a:rPr>
              <a:t>PERSONAL</a:t>
            </a:r>
            <a:r>
              <a:rPr b="1" dirty="0" sz="1400" spc="85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b="1" dirty="0" sz="1400" spc="-10">
                <a:solidFill>
                  <a:srgbClr val="333333"/>
                </a:solidFill>
                <a:latin typeface="Tahoma"/>
                <a:cs typeface="Tahoma"/>
              </a:rPr>
              <a:t>DETAILS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048633" name="object 11" descr=""/>
          <p:cNvSpPr txBox="1"/>
          <p:nvPr/>
        </p:nvSpPr>
        <p:spPr>
          <a:xfrm>
            <a:off x="381982" y="3737834"/>
            <a:ext cx="1074984" cy="1865884"/>
          </a:xfrm>
          <a:prstGeom prst="rect"/>
        </p:spPr>
        <p:txBody>
          <a:bodyPr bIns="0" lIns="0" rIns="0" rtlCol="0" tIns="11430" vert="horz" wrap="square">
            <a:spAutoFit/>
          </a:bodyPr>
          <a:p>
            <a:pPr indent="6985" marL="73025" marR="818515">
              <a:lnSpc>
                <a:spcPct val="144800"/>
              </a:lnSpc>
              <a:spcBef>
                <a:spcPts val="90"/>
              </a:spcBef>
            </a:pPr>
            <a:r>
              <a:rPr dirty="0" sz="950" spc="-40">
                <a:solidFill>
                  <a:srgbClr val="737373"/>
                </a:solidFill>
                <a:latin typeface="Arial Black"/>
                <a:cs typeface="Arial Black"/>
              </a:rPr>
              <a:t>NAME</a:t>
            </a:r>
            <a:r>
              <a:rPr dirty="0" sz="950" lang="en-US" spc="-4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lang="en-US" spc="-40">
                <a:solidFill>
                  <a:srgbClr val="737373"/>
                </a:solidFill>
                <a:latin typeface="Arial Black"/>
                <a:cs typeface="Arial Black"/>
              </a:rPr>
              <a:t>,</a:t>
            </a:r>
            <a:r>
              <a:rPr dirty="0" sz="950" spc="-4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25">
                <a:solidFill>
                  <a:srgbClr val="737373"/>
                </a:solidFill>
                <a:latin typeface="Arial Black"/>
                <a:cs typeface="Arial Black"/>
              </a:rPr>
              <a:t>AGE</a:t>
            </a:r>
            <a:endParaRPr sz="950">
              <a:latin typeface="Arial Black"/>
              <a:cs typeface="Arial Black"/>
            </a:endParaRPr>
          </a:p>
          <a:p>
            <a:pPr indent="29845" marL="42545" marR="5080">
              <a:lnSpc>
                <a:spcPct val="144800"/>
              </a:lnSpc>
            </a:pPr>
            <a:r>
              <a:rPr dirty="0" sz="950" spc="-55">
                <a:solidFill>
                  <a:srgbClr val="737373"/>
                </a:solidFill>
                <a:latin typeface="Arial Black"/>
                <a:cs typeface="Arial Black"/>
              </a:rPr>
              <a:t>FATHER’S</a:t>
            </a:r>
            <a:r>
              <a:rPr dirty="0" sz="950" spc="-1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20">
                <a:solidFill>
                  <a:srgbClr val="737373"/>
                </a:solidFill>
                <a:latin typeface="Arial Black"/>
                <a:cs typeface="Arial Black"/>
              </a:rPr>
              <a:t>NAME </a:t>
            </a:r>
            <a:r>
              <a:rPr dirty="0" sz="950" spc="-55">
                <a:solidFill>
                  <a:srgbClr val="737373"/>
                </a:solidFill>
                <a:latin typeface="Arial Black"/>
                <a:cs typeface="Arial Black"/>
              </a:rPr>
              <a:t>MOTHERS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20">
                <a:solidFill>
                  <a:srgbClr val="737373"/>
                </a:solidFill>
                <a:latin typeface="Arial Black"/>
                <a:cs typeface="Arial Black"/>
              </a:rPr>
              <a:t>NAME CONTACT</a:t>
            </a:r>
            <a:r>
              <a:rPr dirty="0" sz="950" spc="-1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55">
                <a:solidFill>
                  <a:srgbClr val="737373"/>
                </a:solidFill>
                <a:latin typeface="Arial Black"/>
                <a:cs typeface="Arial Black"/>
              </a:rPr>
              <a:t>NUMBER </a:t>
            </a:r>
            <a:endParaRPr sz="950">
              <a:latin typeface="Arial Black"/>
              <a:cs typeface="Arial Black"/>
            </a:endParaRPr>
          </a:p>
          <a:p>
            <a:pPr indent="29845" marL="42545" marR="5080">
              <a:lnSpc>
                <a:spcPct val="144800"/>
              </a:lnSpc>
            </a:pPr>
            <a:r>
              <a:rPr dirty="0" sz="950" spc="-65">
                <a:solidFill>
                  <a:srgbClr val="737373"/>
                </a:solidFill>
                <a:latin typeface="Arial Black"/>
                <a:cs typeface="Arial Black"/>
              </a:rPr>
              <a:t>DATE</a:t>
            </a:r>
            <a:r>
              <a:rPr dirty="0" sz="950" spc="-2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55">
                <a:solidFill>
                  <a:srgbClr val="737373"/>
                </a:solidFill>
                <a:latin typeface="Arial Black"/>
                <a:cs typeface="Arial Black"/>
              </a:rPr>
              <a:t>OF</a:t>
            </a:r>
            <a:r>
              <a:rPr dirty="0" sz="950" spc="-2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Arial Black"/>
                <a:cs typeface="Arial Black"/>
              </a:rPr>
              <a:t>BIRTH</a:t>
            </a:r>
            <a:endParaRPr sz="9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950" spc="-25">
                <a:solidFill>
                  <a:srgbClr val="737373"/>
                </a:solidFill>
                <a:latin typeface="Arial Black"/>
                <a:cs typeface="Arial Black"/>
              </a:rPr>
              <a:t>SEX</a:t>
            </a:r>
            <a:endParaRPr sz="950">
              <a:latin typeface="Arial Black"/>
              <a:cs typeface="Arial Black"/>
            </a:endParaRPr>
          </a:p>
          <a:p>
            <a:pPr marL="12700" marR="154305">
              <a:lnSpc>
                <a:spcPct val="144800"/>
              </a:lnSpc>
            </a:pPr>
            <a:r>
              <a:rPr dirty="0" sz="950" spc="-50">
                <a:solidFill>
                  <a:srgbClr val="737373"/>
                </a:solidFill>
                <a:latin typeface="Arial Black"/>
                <a:cs typeface="Arial Black"/>
              </a:rPr>
              <a:t>MARITAL</a:t>
            </a:r>
            <a:r>
              <a:rPr dirty="0" sz="950" spc="-3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55">
                <a:solidFill>
                  <a:srgbClr val="737373"/>
                </a:solidFill>
                <a:latin typeface="Arial Black"/>
                <a:cs typeface="Arial Black"/>
              </a:rPr>
              <a:t>STATUS </a:t>
            </a:r>
            <a:r>
              <a:rPr dirty="0" sz="950" spc="-10">
                <a:solidFill>
                  <a:srgbClr val="737373"/>
                </a:solidFill>
                <a:latin typeface="Arial Black"/>
                <a:cs typeface="Arial Black"/>
              </a:rPr>
              <a:t>NATIONALITY </a:t>
            </a:r>
            <a:endParaRPr sz="950">
              <a:latin typeface="Arial Black"/>
              <a:cs typeface="Arial Black"/>
            </a:endParaRPr>
          </a:p>
          <a:p>
            <a:pPr marL="12700" marR="154305">
              <a:lnSpc>
                <a:spcPct val="144800"/>
              </a:lnSpc>
            </a:pPr>
            <a:r>
              <a:rPr dirty="0" sz="950" spc="-10">
                <a:solidFill>
                  <a:srgbClr val="737373"/>
                </a:solidFill>
                <a:latin typeface="Arial Black"/>
                <a:cs typeface="Arial Black"/>
              </a:rPr>
              <a:t>RELIGION</a:t>
            </a:r>
            <a:endParaRPr sz="9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BLOOD</a:t>
            </a:r>
            <a:r>
              <a:rPr dirty="0" sz="950" spc="-3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Arial Black"/>
                <a:cs typeface="Arial Black"/>
              </a:rPr>
              <a:t>GROUP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1048634" name="object 12" descr=""/>
          <p:cNvSpPr txBox="1"/>
          <p:nvPr/>
        </p:nvSpPr>
        <p:spPr>
          <a:xfrm rot="39336">
            <a:off x="1660601" y="3664855"/>
            <a:ext cx="1778837" cy="1928750"/>
          </a:xfrm>
          <a:prstGeom prst="rect"/>
        </p:spPr>
        <p:txBody>
          <a:bodyPr bIns="0" lIns="0" rIns="0" rtlCol="0" tIns="76200" vert="horz" wrap="square">
            <a:spAutoFit/>
          </a:bodyPr>
          <a:p>
            <a:pPr marL="15875">
              <a:lnSpc>
                <a:spcPct val="100000"/>
              </a:lnSpc>
              <a:spcBef>
                <a:spcPts val="600"/>
              </a:spcBef>
            </a:pPr>
            <a:r>
              <a:rPr dirty="0" sz="950" spc="-40">
                <a:solidFill>
                  <a:srgbClr val="737373"/>
                </a:solidFill>
                <a:latin typeface="Arial Black"/>
                <a:cs typeface="Arial Black"/>
              </a:rPr>
              <a:t>: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Lucida Sans Unicode"/>
                <a:cs typeface="Lucida Sans Unicode"/>
              </a:rPr>
              <a:t>A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B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I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.</a:t>
            </a:r>
            <a:r>
              <a:rPr dirty="0" sz="950" spc="-10">
                <a:solidFill>
                  <a:srgbClr val="737373"/>
                </a:solidFill>
                <a:latin typeface="Lucida Sans Unicode"/>
                <a:cs typeface="Lucida Sans Unicode"/>
              </a:rPr>
              <a:t>A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,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2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1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 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Y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E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A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R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S</a:t>
            </a:r>
            <a:endParaRPr sz="950">
              <a:latin typeface="Lucida Sans Unicode"/>
              <a:cs typeface="Lucida Sans Unicode"/>
            </a:endParaRPr>
          </a:p>
          <a:p>
            <a:pPr marL="24765">
              <a:lnSpc>
                <a:spcPct val="100000"/>
              </a:lnSpc>
              <a:spcBef>
                <a:spcPts val="509"/>
              </a:spcBef>
            </a:pPr>
            <a:r>
              <a:rPr dirty="0" sz="950" spc="-40">
                <a:solidFill>
                  <a:srgbClr val="737373"/>
                </a:solidFill>
                <a:latin typeface="Arial Black"/>
                <a:cs typeface="Arial Black"/>
              </a:rPr>
              <a:t>: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lang="en-US" spc="-45">
                <a:solidFill>
                  <a:srgbClr val="737373"/>
                </a:solidFill>
                <a:latin typeface="Arial Black"/>
                <a:cs typeface="Arial Black"/>
              </a:rPr>
              <a:t>A</a:t>
            </a:r>
            <a:r>
              <a:rPr dirty="0" sz="950" lang="en-US" spc="-45">
                <a:solidFill>
                  <a:srgbClr val="737373"/>
                </a:solidFill>
                <a:latin typeface="Arial Black"/>
                <a:cs typeface="Arial Black"/>
              </a:rPr>
              <a:t>R</a:t>
            </a:r>
            <a:r>
              <a:rPr dirty="0" sz="950" lang="en-US" spc="-45">
                <a:solidFill>
                  <a:srgbClr val="737373"/>
                </a:solidFill>
                <a:latin typeface="Arial Black"/>
                <a:cs typeface="Arial Black"/>
              </a:rPr>
              <a:t>J</a:t>
            </a:r>
            <a:r>
              <a:rPr dirty="0" sz="950" lang="en-US" spc="-45">
                <a:solidFill>
                  <a:srgbClr val="737373"/>
                </a:solidFill>
                <a:latin typeface="Arial Black"/>
                <a:cs typeface="Arial Black"/>
              </a:rPr>
              <a:t>U</a:t>
            </a:r>
            <a:r>
              <a:rPr dirty="0" sz="950" lang="en-US" spc="-45">
                <a:solidFill>
                  <a:srgbClr val="737373"/>
                </a:solidFill>
                <a:latin typeface="Arial Black"/>
                <a:cs typeface="Arial Black"/>
              </a:rPr>
              <a:t>NAN</a:t>
            </a:r>
            <a:r>
              <a:rPr dirty="0" sz="950" lang="en-US" spc="-45">
                <a:solidFill>
                  <a:srgbClr val="737373"/>
                </a:solidFill>
                <a:latin typeface="Arial Black"/>
                <a:cs typeface="Arial Black"/>
              </a:rPr>
              <a:t>.</a:t>
            </a:r>
            <a:r>
              <a:rPr dirty="0" sz="950" lang="en-US" spc="-45">
                <a:solidFill>
                  <a:srgbClr val="737373"/>
                </a:solidFill>
                <a:latin typeface="Arial Black"/>
                <a:cs typeface="Arial Black"/>
              </a:rPr>
              <a:t>M</a:t>
            </a:r>
            <a:endParaRPr sz="950">
              <a:latin typeface="Lucida Sans Unicode"/>
              <a:cs typeface="Lucida Sans Unicode"/>
            </a:endParaRPr>
          </a:p>
          <a:p>
            <a:pPr marL="34290">
              <a:lnSpc>
                <a:spcPct val="100000"/>
              </a:lnSpc>
              <a:spcBef>
                <a:spcPts val="515"/>
              </a:spcBef>
            </a:pPr>
            <a:r>
              <a:rPr dirty="0" sz="950" spc="-40">
                <a:solidFill>
                  <a:srgbClr val="737373"/>
                </a:solidFill>
                <a:latin typeface="Arial Black"/>
                <a:cs typeface="Arial Black"/>
              </a:rPr>
              <a:t>: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Lucida Sans Unicode"/>
                <a:cs typeface="Lucida Sans Unicode"/>
              </a:rPr>
              <a:t>S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E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V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A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T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H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A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M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P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A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L</a:t>
            </a:r>
            <a:endParaRPr sz="950">
              <a:latin typeface="Lucida Sans Unicode"/>
              <a:cs typeface="Lucida Sans Unicode"/>
            </a:endParaRPr>
          </a:p>
          <a:p>
            <a:pPr marL="38735">
              <a:lnSpc>
                <a:spcPct val="100000"/>
              </a:lnSpc>
              <a:spcBef>
                <a:spcPts val="509"/>
              </a:spcBef>
            </a:pPr>
            <a:r>
              <a:rPr dirty="0" sz="950" spc="-40">
                <a:solidFill>
                  <a:srgbClr val="737373"/>
                </a:solidFill>
                <a:latin typeface="Arial Black"/>
                <a:cs typeface="Arial Black"/>
              </a:rPr>
              <a:t>: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Lucida Sans Unicode"/>
                <a:cs typeface="Lucida Sans Unicode"/>
              </a:rPr>
              <a:t>8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9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2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5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4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6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4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3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0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4</a:t>
            </a:r>
            <a:endParaRPr sz="950">
              <a:latin typeface="Lucida Sans Unicode"/>
              <a:cs typeface="Lucida Sans Unicode"/>
            </a:endParaRPr>
          </a:p>
          <a:p>
            <a:pPr marL="69850">
              <a:lnSpc>
                <a:spcPct val="100000"/>
              </a:lnSpc>
              <a:spcBef>
                <a:spcPts val="509"/>
              </a:spcBef>
            </a:pPr>
            <a:r>
              <a:rPr dirty="0" sz="950" spc="-40">
                <a:solidFill>
                  <a:srgbClr val="737373"/>
                </a:solidFill>
                <a:latin typeface="Arial Black"/>
                <a:cs typeface="Arial Black"/>
              </a:rPr>
              <a:t>: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Lucida Sans Unicode"/>
                <a:cs typeface="Lucida Sans Unicode"/>
              </a:rPr>
              <a:t>0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4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/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0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6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/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2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0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0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4</a:t>
            </a:r>
            <a:endParaRPr sz="950">
              <a:latin typeface="Lucida Sans Unicode"/>
              <a:cs typeface="Lucida Sans Unicode"/>
            </a:endParaRPr>
          </a:p>
          <a:p>
            <a:pPr marL="82550">
              <a:lnSpc>
                <a:spcPct val="100000"/>
              </a:lnSpc>
              <a:spcBef>
                <a:spcPts val="509"/>
              </a:spcBef>
            </a:pPr>
            <a:r>
              <a:rPr dirty="0" sz="950" spc="-40">
                <a:solidFill>
                  <a:srgbClr val="737373"/>
                </a:solidFill>
                <a:latin typeface="Arial Black"/>
                <a:cs typeface="Arial Black"/>
              </a:rPr>
              <a:t>: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Lucida Sans Unicode"/>
                <a:cs typeface="Lucida Sans Unicode"/>
              </a:rPr>
              <a:t>FEMALE</a:t>
            </a:r>
            <a:endParaRPr sz="950">
              <a:latin typeface="Lucida Sans Unicode"/>
              <a:cs typeface="Lucida Sans Unicode"/>
            </a:endParaRPr>
          </a:p>
          <a:p>
            <a:pPr marL="71755">
              <a:lnSpc>
                <a:spcPct val="100000"/>
              </a:lnSpc>
              <a:spcBef>
                <a:spcPts val="509"/>
              </a:spcBef>
            </a:pPr>
            <a:r>
              <a:rPr dirty="0" sz="950" spc="-40">
                <a:solidFill>
                  <a:srgbClr val="737373"/>
                </a:solidFill>
                <a:latin typeface="Arial Black"/>
                <a:cs typeface="Arial Black"/>
              </a:rPr>
              <a:t>: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U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N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M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A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R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R</a:t>
            </a:r>
            <a:r>
              <a:rPr dirty="0" sz="950" lang="en-US" spc="-10">
                <a:solidFill>
                  <a:srgbClr val="737373"/>
                </a:solidFill>
                <a:latin typeface="Lucida Sans Unicode"/>
                <a:cs typeface="Lucida Sans Unicode"/>
              </a:rPr>
              <a:t>IED </a:t>
            </a:r>
            <a:endParaRPr sz="950">
              <a:latin typeface="Lucida Sans Unicode"/>
              <a:cs typeface="Lucida Sans Unicode"/>
            </a:endParaRPr>
          </a:p>
          <a:p>
            <a:pPr marL="78740">
              <a:lnSpc>
                <a:spcPct val="100000"/>
              </a:lnSpc>
              <a:spcBef>
                <a:spcPts val="509"/>
              </a:spcBef>
            </a:pPr>
            <a:r>
              <a:rPr dirty="0" sz="950" spc="-40">
                <a:solidFill>
                  <a:srgbClr val="737373"/>
                </a:solidFill>
                <a:latin typeface="Arial Black"/>
                <a:cs typeface="Arial Black"/>
              </a:rPr>
              <a:t>: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Lucida Sans Unicode"/>
                <a:cs typeface="Lucida Sans Unicode"/>
              </a:rPr>
              <a:t>INDIAN</a:t>
            </a:r>
            <a:endParaRPr sz="950">
              <a:latin typeface="Lucida Sans Unicode"/>
              <a:cs typeface="Lucida Sans Unicode"/>
            </a:endParaRPr>
          </a:p>
          <a:p>
            <a:pPr marL="74295">
              <a:lnSpc>
                <a:spcPct val="100000"/>
              </a:lnSpc>
              <a:spcBef>
                <a:spcPts val="509"/>
              </a:spcBef>
            </a:pPr>
            <a:r>
              <a:rPr dirty="0" sz="950" spc="-40">
                <a:solidFill>
                  <a:srgbClr val="737373"/>
                </a:solidFill>
                <a:latin typeface="Arial Black"/>
                <a:cs typeface="Arial Black"/>
              </a:rPr>
              <a:t>:</a:t>
            </a:r>
            <a:r>
              <a:rPr dirty="0" sz="950" spc="-4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10">
                <a:solidFill>
                  <a:srgbClr val="737373"/>
                </a:solidFill>
                <a:latin typeface="Lucida Sans Unicode"/>
                <a:cs typeface="Lucida Sans Unicode"/>
              </a:rPr>
              <a:t>HINDU</a:t>
            </a:r>
            <a:endParaRPr sz="950">
              <a:latin typeface="Lucida Sans Unicode"/>
              <a:cs typeface="Lucida Sans Unicode"/>
            </a:endParaRPr>
          </a:p>
          <a:p>
            <a:pPr marL="80010">
              <a:lnSpc>
                <a:spcPct val="100000"/>
              </a:lnSpc>
              <a:spcBef>
                <a:spcPts val="509"/>
              </a:spcBef>
            </a:pP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:</a:t>
            </a:r>
            <a:r>
              <a:rPr dirty="0" sz="950" spc="-3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lang="en-US" spc="-20">
                <a:solidFill>
                  <a:srgbClr val="737373"/>
                </a:solidFill>
                <a:latin typeface="Lucida Sans Unicode"/>
                <a:cs typeface="Lucida Sans Unicode"/>
              </a:rPr>
              <a:t>O</a:t>
            </a:r>
            <a:r>
              <a:rPr dirty="0" sz="950" lang="en-US" spc="-20">
                <a:solidFill>
                  <a:srgbClr val="737373"/>
                </a:solidFill>
                <a:latin typeface="Lucida Sans Unicode"/>
                <a:cs typeface="Lucida Sans Unicode"/>
              </a:rPr>
              <a:t>+</a:t>
            </a:r>
            <a:r>
              <a:rPr dirty="0" sz="950" lang="en-US" spc="-20">
                <a:solidFill>
                  <a:srgbClr val="737373"/>
                </a:solidFill>
                <a:latin typeface="Lucida Sans Unicode"/>
                <a:cs typeface="Lucida Sans Unicode"/>
              </a:rPr>
              <a:t>v</a:t>
            </a:r>
            <a:r>
              <a:rPr dirty="0" sz="950" lang="en-US" spc="-20">
                <a:solidFill>
                  <a:srgbClr val="737373"/>
                </a:solidFill>
                <a:latin typeface="Lucida Sans Unicode"/>
                <a:cs typeface="Lucida Sans Unicode"/>
              </a:rPr>
              <a:t>e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048635" name="object 13" descr=""/>
          <p:cNvSpPr txBox="1"/>
          <p:nvPr/>
        </p:nvSpPr>
        <p:spPr>
          <a:xfrm>
            <a:off x="610490" y="5913009"/>
            <a:ext cx="3945254" cy="203200"/>
          </a:xfrm>
          <a:prstGeom prst="rect"/>
        </p:spPr>
        <p:txBody>
          <a:bodyPr bIns="0" lIns="0" rIns="0" rtlCol="0" tIns="76200" vert="horz" wrap="square">
            <a:spAutoFit/>
          </a:bodyPr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950" spc="-60">
                <a:solidFill>
                  <a:srgbClr val="737373"/>
                </a:solidFill>
                <a:latin typeface="Arial Black"/>
                <a:cs typeface="Arial Black"/>
              </a:rPr>
              <a:t>PERMANENT</a:t>
            </a:r>
            <a:r>
              <a:rPr dirty="0" sz="950" spc="-5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 spc="-20">
                <a:solidFill>
                  <a:srgbClr val="737373"/>
                </a:solidFill>
                <a:latin typeface="Arial Black"/>
                <a:cs typeface="Arial Black"/>
              </a:rPr>
              <a:t>ADDRESS</a:t>
            </a:r>
            <a:r>
              <a:rPr dirty="0" sz="950" spc="335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r>
              <a:rPr dirty="0" sz="950">
                <a:solidFill>
                  <a:srgbClr val="737373"/>
                </a:solidFill>
                <a:latin typeface="Arial Black"/>
                <a:cs typeface="Arial Black"/>
              </a:rPr>
              <a:t>:</a:t>
            </a:r>
            <a:r>
              <a:rPr dirty="0" sz="950" spc="-20">
                <a:solidFill>
                  <a:srgbClr val="737373"/>
                </a:solidFill>
                <a:latin typeface="Arial Black"/>
                <a:cs typeface="Arial Black"/>
              </a:rPr>
              <a:t> 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048636" name=""/>
          <p:cNvSpPr txBox="1"/>
          <p:nvPr/>
        </p:nvSpPr>
        <p:spPr>
          <a:xfrm>
            <a:off x="2130070" y="5913009"/>
            <a:ext cx="2640686" cy="510540"/>
          </a:xfrm>
          <a:prstGeom prst="rect"/>
        </p:spPr>
        <p:txBody>
          <a:bodyPr rtlCol="0" wrap="square">
            <a:spAutoFit/>
          </a:bodyPr>
          <a:lstStyle>
            <a:defPPr>
              <a:defRPr kern="0"/>
            </a:defPPr>
          </a:lstStyle>
          <a:p>
            <a:r>
              <a:rPr b="0" sz="1000" lang="en-US">
                <a:solidFill>
                  <a:srgbClr val="000000"/>
                </a:solidFill>
                <a:latin typeface="Arial"/>
              </a:rPr>
              <a:t>2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/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2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0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2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,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 Middle 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street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,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 Urangani 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SV 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palayam 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post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,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 Sankarapuram 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taluk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,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kallakurichi 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district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,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 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p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i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n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 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c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o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d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e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 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: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6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0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6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4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0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1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.</a:t>
            </a:r>
            <a:r>
              <a:rPr b="0" sz="1000" lang="en-US">
                <a:solidFill>
                  <a:srgbClr val="000000"/>
                </a:solidFill>
                <a:latin typeface="Arial"/>
              </a:rPr>
              <a:t> </a:t>
            </a:r>
            <a:endParaRPr b="0" sz="2800"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3333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Minimalist Modern Professional CV Resume</dc:title>
  <dc:creator>GOPINATH S</dc:creator>
  <dcterms:created xsi:type="dcterms:W3CDTF">2026-03-07T16:48:20Z</dcterms:created>
  <dcterms:modified xsi:type="dcterms:W3CDTF">2026-03-09T11:52:59Z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2026-03-06T00:00:00Z</vt:filetime>
  </property>
  <property fmtid="{D5CDD505-2E9C-101B-9397-08002B2CF9AE}" pid="3" name="Creator">
    <vt:lpwstr>Canva</vt:lpwstr>
  </property>
  <property fmtid="{D5CDD505-2E9C-101B-9397-08002B2CF9AE}" pid="4" name="LastSaved">
    <vt:filetime>2026-03-08T00:00:00Z</vt:filetime>
  </property>
  <property fmtid="{D5CDD505-2E9C-101B-9397-08002B2CF9AE}" pid="5" name="Producer">
    <vt:lpwstr>Canva</vt:lpwstr>
  </property>
  <property fmtid="{D5CDD505-2E9C-101B-9397-08002B2CF9AE}" pid="6" name="ICV">
    <vt:lpwstr>9f51c2169c0742b382dae39e47d92f69</vt:lpwstr>
  </property>
</Properties>
</file>